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3" r:id="rId4"/>
    <p:sldId id="261" r:id="rId5"/>
    <p:sldId id="257" r:id="rId6"/>
    <p:sldId id="260" r:id="rId7"/>
    <p:sldId id="258" r:id="rId8"/>
    <p:sldId id="262" r:id="rId9"/>
  </p:sldIdLst>
  <p:sldSz cx="12192000" cy="6858000"/>
  <p:notesSz cx="6858000" cy="9144000"/>
  <p:custDataLst>
    <p:tags r:id="rId1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971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6858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C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Ask</a:t>
            </a:r>
            <a:r>
              <a:rPr lang="en-CA" baseline="0" dirty="0" smtClean="0"/>
              <a:t> each person to explain their rating briefly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25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Alternative to my slide above – this one was developed by Beth – we used </a:t>
            </a:r>
            <a:r>
              <a:rPr lang="en-CA" smtClean="0"/>
              <a:t>in Apr 2016 FLO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3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Ask them</a:t>
            </a:r>
            <a:r>
              <a:rPr lang="en-CA" baseline="0" dirty="0" smtClean="0"/>
              <a:t> to think of 1 success and 1 challenge – share by typing or talking (if talking one of FLO Facilitators should record on slide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6368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what you’ve experienced – if there aren’t enough participants to do a 1-2-4-ALL </a:t>
            </a:r>
            <a:r>
              <a:rPr lang="en-C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(Liberating Structure) – </a:t>
            </a:r>
            <a:r>
              <a:rPr lang="en-C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discuss in group after 1-2</a:t>
            </a:r>
            <a:r>
              <a:rPr lang="en-CA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 to reflect</a:t>
            </a:r>
            <a:endParaRPr lang="en-CA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CA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CA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If enough attendees, try the</a:t>
            </a:r>
            <a:r>
              <a:rPr lang="en-CA" baseline="0" dirty="0" smtClean="0"/>
              <a:t> Liberating Structure 1-2-4-ALL</a:t>
            </a:r>
          </a:p>
          <a:p>
            <a:r>
              <a:rPr lang="en-CA" baseline="0" dirty="0" smtClean="0"/>
              <a:t>If not, just Think – Share?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80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117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C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33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75487" y="1177925"/>
            <a:ext cx="8534399" cy="769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136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84048" marR="0" lvl="1" indent="-1935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66928" marR="0" lvl="2" indent="-18592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749808" marR="0" lvl="3" indent="-1910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32688" marR="0" lvl="4" indent="-1833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982133" y="2265825"/>
            <a:ext cx="1008112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24B4CD"/>
              </a:buClr>
              <a:buFont typeface="Arial"/>
              <a:buNone/>
              <a:defRPr sz="2400" b="1" i="0" u="none" strike="noStrike" cap="none">
                <a:solidFill>
                  <a:srgbClr val="24B4C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3"/>
          </p:nvPr>
        </p:nvSpPr>
        <p:spPr>
          <a:xfrm>
            <a:off x="982133" y="2540144"/>
            <a:ext cx="10081380" cy="3547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609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400" b="0" i="0" u="none" strike="noStrike" cap="none">
                <a:solidFill>
                  <a:srgbClr val="31364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84048" marR="0" lvl="1" indent="-665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2000" b="0" i="0" u="none" strike="noStrike" cap="none">
                <a:solidFill>
                  <a:srgbClr val="31364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66928" marR="0" lvl="2" indent="-716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1364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749808" marR="0" lvl="3" indent="-894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600" b="0" i="0" u="none" strike="noStrike" cap="none">
                <a:solidFill>
                  <a:srgbClr val="31364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1364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12192000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CA" sz="1050" b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CA" sz="1050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1151466" y="767574"/>
            <a:ext cx="9530080" cy="3566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lang="en-CA" sz="6000" b="0" i="0" u="none" strike="noStrike" cap="none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FLO </a:t>
            </a:r>
            <a:r>
              <a:rPr lang="en-CA" sz="6000" b="0" i="0" u="none" strike="noStrike" cap="none" dirty="0" smtClean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Mid-point Check-in</a:t>
            </a:r>
            <a:endParaRPr lang="en-CA" sz="6000" b="0" i="0" u="none" strike="noStrike" cap="none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endParaRPr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CA" dirty="0" smtClean="0"/>
              <a:t>A chance to ask questions and share suggestions</a:t>
            </a:r>
            <a:endParaRPr lang="en-CA" sz="24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842" y="229412"/>
            <a:ext cx="3598862" cy="1076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05432" y="229412"/>
            <a:ext cx="261441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CA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you’re waiting…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run the audio setup wizard</a:t>
            </a:r>
          </a:p>
        </p:txBody>
      </p:sp>
      <p:sp>
        <p:nvSpPr>
          <p:cNvPr id="114" name="Shape 114"/>
          <p:cNvSpPr/>
          <p:nvPr/>
        </p:nvSpPr>
        <p:spPr>
          <a:xfrm>
            <a:off x="244698" y="155535"/>
            <a:ext cx="6555346" cy="1415686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 txBox="1">
            <a:spLocks/>
          </p:cNvSpPr>
          <p:nvPr/>
        </p:nvSpPr>
        <p:spPr>
          <a:xfrm>
            <a:off x="165236" y="0"/>
            <a:ext cx="5321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CA" dirty="0" smtClean="0">
                <a:solidFill>
                  <a:schemeClr val="accent2"/>
                </a:solidFill>
              </a:rPr>
              <a:t>Check-in…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685800" y="2362200"/>
            <a:ext cx="10744200" cy="2743200"/>
          </a:xfrm>
          <a:prstGeom prst="stripedRightArrow">
            <a:avLst>
              <a:gd name="adj1" fmla="val 37013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81598"/>
            <a:ext cx="1828800" cy="202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71582"/>
            <a:ext cx="1441315" cy="174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1" y="3581400"/>
            <a:ext cx="1409700" cy="1915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133600"/>
            <a:ext cx="1769864" cy="22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7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79" y="304800"/>
            <a:ext cx="7094977" cy="5943600"/>
          </a:xfrm>
          <a:prstGeom prst="rect">
            <a:avLst/>
          </a:prstGeom>
        </p:spPr>
      </p:pic>
      <p:sp>
        <p:nvSpPr>
          <p:cNvPr id="3" name="Shape 121"/>
          <p:cNvSpPr txBox="1">
            <a:spLocks/>
          </p:cNvSpPr>
          <p:nvPr/>
        </p:nvSpPr>
        <p:spPr>
          <a:xfrm>
            <a:off x="165236" y="0"/>
            <a:ext cx="5321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CA" dirty="0" smtClean="0">
                <a:solidFill>
                  <a:schemeClr val="accent2"/>
                </a:solidFill>
              </a:rPr>
              <a:t>Temperature Check</a:t>
            </a:r>
            <a:endParaRPr lang="en-CA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6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 txBox="1">
            <a:spLocks/>
          </p:cNvSpPr>
          <p:nvPr/>
        </p:nvSpPr>
        <p:spPr>
          <a:xfrm>
            <a:off x="1295400" y="533400"/>
            <a:ext cx="7555704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CA" dirty="0" smtClean="0">
                <a:solidFill>
                  <a:schemeClr val="accent2"/>
                </a:solidFill>
              </a:rPr>
              <a:t>Success - Challenges…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chemeClr val="accent2"/>
                </a:solidFill>
              </a:rPr>
              <a:t>Success?</a:t>
            </a:r>
            <a:endParaRPr lang="en-CA" sz="2800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CA" sz="2800" dirty="0" smtClean="0">
                <a:solidFill>
                  <a:schemeClr val="accent2"/>
                </a:solidFill>
              </a:rPr>
              <a:t>Challenge?</a:t>
            </a:r>
            <a:endParaRPr lang="en-CA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9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 idx="4294967295"/>
          </p:nvPr>
        </p:nvSpPr>
        <p:spPr>
          <a:xfrm>
            <a:off x="165236" y="0"/>
            <a:ext cx="5321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Calibri"/>
              <a:buNone/>
            </a:pPr>
            <a:r>
              <a:rPr lang="en-CA" sz="4800" b="0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Invitation…</a:t>
            </a:r>
            <a:endParaRPr lang="en-CA"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2286000"/>
            <a:ext cx="9906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What </a:t>
            </a:r>
            <a:r>
              <a:rPr lang="en-CA" sz="3200" dirty="0" smtClean="0"/>
              <a:t>opportunities do you see </a:t>
            </a:r>
          </a:p>
          <a:p>
            <a:pPr algn="ctr"/>
            <a:r>
              <a:rPr lang="en-CA" sz="3200" dirty="0" smtClean="0"/>
              <a:t>to change your online facilitation practice, </a:t>
            </a:r>
          </a:p>
          <a:p>
            <a:pPr algn="ctr"/>
            <a:endParaRPr lang="en-CA" sz="3200" dirty="0" smtClean="0"/>
          </a:p>
          <a:p>
            <a:pPr algn="ctr"/>
            <a:r>
              <a:rPr lang="en-CA" sz="3200" dirty="0" smtClean="0"/>
              <a:t>as a result of what you’ve learned in this course to this point</a:t>
            </a:r>
            <a:endParaRPr lang="en-CA" sz="3600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Process</a:t>
            </a:r>
            <a:r>
              <a:rPr lang="en-CA" dirty="0" smtClean="0">
                <a:solidFill>
                  <a:schemeClr val="accent2"/>
                </a:solidFill>
              </a:rPr>
              <a:t>…</a:t>
            </a:r>
            <a:br>
              <a:rPr lang="en-CA" dirty="0" smtClean="0">
                <a:solidFill>
                  <a:schemeClr val="accent2"/>
                </a:solidFill>
              </a:rPr>
            </a:b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-  Reflection on your own  (2 min)</a:t>
            </a:r>
          </a:p>
          <a:p>
            <a:r>
              <a:rPr lang="en-CA" dirty="0" smtClean="0"/>
              <a:t>-  Move to breakout rooms in pairs (4 min)</a:t>
            </a:r>
          </a:p>
          <a:p>
            <a:r>
              <a:rPr lang="en-CA" dirty="0" smtClean="0"/>
              <a:t>-  Return to main room</a:t>
            </a:r>
          </a:p>
          <a:p>
            <a:r>
              <a:rPr lang="en-CA" dirty="0" smtClean="0"/>
              <a:t>-  Move to breakout room in 4’s (6 min)</a:t>
            </a:r>
          </a:p>
          <a:p>
            <a:r>
              <a:rPr lang="en-CA" dirty="0" smtClean="0"/>
              <a:t>-  Return to main room</a:t>
            </a:r>
          </a:p>
          <a:p>
            <a:r>
              <a:rPr lang="en-CA" dirty="0" smtClean="0"/>
              <a:t>-  Debrief – whole group</a:t>
            </a:r>
          </a:p>
          <a:p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"/>
            <a:ext cx="4800600" cy="58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2249238" cy="24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 txBox="1">
            <a:spLocks/>
          </p:cNvSpPr>
          <p:nvPr/>
        </p:nvSpPr>
        <p:spPr>
          <a:xfrm>
            <a:off x="165236" y="0"/>
            <a:ext cx="5321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CA" dirty="0" smtClean="0">
                <a:solidFill>
                  <a:schemeClr val="accent2"/>
                </a:solidFill>
              </a:rPr>
              <a:t>What’s ahead…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2377" y="2057400"/>
            <a:ext cx="9525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Complete Week 3 Activity - Feedback to Blue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Focus on Collaboration Week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Focus on Reflective Practice Week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/>
              <a:t>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004579"/>
            <a:ext cx="2249238" cy="24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55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FLO Mid-point Check-in&amp;quot;&quot;/&gt;&lt;property id=&quot;20307&quot; value=&quot;256&quot;/&gt;&lt;/object&gt;&lt;object type=&quot;3&quot; unique_id=&quot;10004&quot;&gt;&lt;property id=&quot;20148&quot; value=&quot;5&quot;/&gt;&lt;property id=&quot;20300&quot; value=&quot;Slide 5 - &amp;quot;Invitation…&amp;quot;&quot;/&gt;&lt;property id=&quot;20307&quot; value=&quot;257&quot;/&gt;&lt;/object&gt;&lt;object type=&quot;3&quot; unique_id=&quot;10178&quot;&gt;&lt;property id=&quot;20148&quot; value=&quot;5&quot;/&gt;&lt;property id=&quot;20300&quot; value=&quot;Slide 2&quot;/&gt;&lt;property id=&quot;20307&quot; value=&quot;259&quot;/&gt;&lt;/object&gt;&lt;object type=&quot;3&quot; unique_id=&quot;10179&quot;&gt;&lt;property id=&quot;20148&quot; value=&quot;5&quot;/&gt;&lt;property id=&quot;20300&quot; value=&quot;Slide 4&quot;/&gt;&lt;property id=&quot;20307&quot; value=&quot;261&quot;/&gt;&lt;/object&gt;&lt;object type=&quot;3&quot; unique_id=&quot;10180&quot;&gt;&lt;property id=&quot;20148&quot; value=&quot;5&quot;/&gt;&lt;property id=&quot;20300&quot; value=&quot;Slide 6 - &amp;quot;Process…&amp;#x0D;&amp;#x0A;&amp;quot;&quot;/&gt;&lt;property id=&quot;20307&quot; value=&quot;260&quot;/&gt;&lt;/object&gt;&lt;object type=&quot;3&quot; unique_id=&quot;10181&quot;&gt;&lt;property id=&quot;20148&quot; value=&quot;5&quot;/&gt;&lt;property id=&quot;20300&quot; value=&quot;Slide 7&quot;/&gt;&lt;property id=&quot;20307&quot; value=&quot;258&quot;/&gt;&lt;/object&gt;&lt;object type=&quot;3&quot; unique_id=&quot;10182&quot;&gt;&lt;property id=&quot;20148&quot; value=&quot;5&quot;/&gt;&lt;property id=&quot;20300&quot; value=&quot;Slide 8&quot;/&gt;&lt;property id=&quot;20307&quot; value=&quot;262&quot;/&gt;&lt;/object&gt;&lt;object type=&quot;3&quot; unique_id=&quot;10193&quot;&gt;&lt;property id=&quot;20148&quot; value=&quot;5&quot;/&gt;&lt;property id=&quot;20300&quot; value=&quot;Slide 3&quot;/&gt;&lt;property id=&quot;20307&quot; value=&quot;263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240</Words>
  <Application>Microsoft Office PowerPoint</Application>
  <PresentationFormat>Custom</PresentationFormat>
  <Paragraphs>44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Retrospect</vt:lpstr>
      <vt:lpstr>FLO Mid-point Check-in</vt:lpstr>
      <vt:lpstr>PowerPoint Presentation</vt:lpstr>
      <vt:lpstr>PowerPoint Presentation</vt:lpstr>
      <vt:lpstr>PowerPoint Presentation</vt:lpstr>
      <vt:lpstr>Invitation…</vt:lpstr>
      <vt:lpstr>Process…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 Celebration!</dc:title>
  <dc:creator>Sylvia</dc:creator>
  <cp:lastModifiedBy>Sylvia</cp:lastModifiedBy>
  <cp:revision>24</cp:revision>
  <dcterms:modified xsi:type="dcterms:W3CDTF">2017-03-15T13:46:22Z</dcterms:modified>
</cp:coreProperties>
</file>