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9" r:id="rId2"/>
    <p:sldId id="289" r:id="rId3"/>
    <p:sldId id="288" r:id="rId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6"/>
      <p:bold r:id="rId7"/>
      <p:italic r:id="rId8"/>
      <p:boldItalic r:id="rId9"/>
    </p:embeddedFont>
  </p:embeddedFontLst>
  <p:custDataLst>
    <p:tags r:id="rId10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4D8"/>
    <a:srgbClr val="D2533C"/>
    <a:srgbClr val="FF3300"/>
    <a:srgbClr val="0099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861" autoAdjust="0"/>
  </p:normalViewPr>
  <p:slideViewPr>
    <p:cSldViewPr>
      <p:cViewPr>
        <p:scale>
          <a:sx n="64" d="100"/>
          <a:sy n="64" d="100"/>
        </p:scale>
        <p:origin x="-1344" y="-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Relationship Id="rId27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CA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494749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CA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Ask presenters to share any specific feedback questions or whether they encourage questions as they tell their stories or want people to wait until the end.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en-CA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n-CA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CA" sz="1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Ask presenters to share any specific feedback questions or whether they encourage questions as they tell their stories or want people to wait until the end.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en-CA" sz="12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lang="en-CA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Shape 119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CA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CA" dirty="0"/>
              <a:t>Any questions</a:t>
            </a:r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82563" lvl="0" indent="-53023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82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30250" lvl="2" indent="-8128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04888" lvl="3" indent="-90487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87450" lvl="4" indent="-5715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0795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554480" lvl="6" indent="-10033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737360" lvl="7" indent="-10541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920240" lvl="8" indent="-110489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0" name="Shape 40"/>
          <p:cNvCxnSpPr/>
          <p:nvPr/>
        </p:nvCxnSpPr>
        <p:spPr>
          <a:xfrm>
            <a:off x="731837" y="4598987"/>
            <a:ext cx="7848599" cy="1587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722312" y="2362200"/>
            <a:ext cx="7772400" cy="22002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4800" b="0" cap="none"/>
            </a:lvl1pPr>
            <a:lvl2pPr lvl="1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00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722312" y="462686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Clr>
                <a:schemeClr val="lt2"/>
              </a:buClr>
              <a:buFont typeface="Arial"/>
              <a:buNone/>
              <a:defRPr sz="2400">
                <a:solidFill>
                  <a:schemeClr val="lt2"/>
                </a:solidFill>
              </a:defRPr>
            </a:lvl1pPr>
            <a:lvl2pPr marL="457200" lvl="1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800">
                <a:solidFill>
                  <a:schemeClr val="lt1"/>
                </a:solidFill>
              </a:defRPr>
            </a:lvl2pPr>
            <a:lvl3pPr marL="914400" lvl="2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600">
                <a:solidFill>
                  <a:schemeClr val="lt1"/>
                </a:solidFill>
              </a:defRPr>
            </a:lvl3pPr>
            <a:lvl4pPr marL="1371600" lvl="3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marL="1828800" lvl="4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marL="2286000" lvl="5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6pPr>
            <a:lvl7pPr marL="2743200" lvl="6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7pPr>
            <a:lvl8pPr marL="3200400" lvl="7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8pPr>
            <a:lvl9pPr marL="3657600" lvl="8" indent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hape 54"/>
          <p:cNvCxnSpPr/>
          <p:nvPr/>
        </p:nvCxnSpPr>
        <p:spPr>
          <a:xfrm rot="5400000">
            <a:off x="2218531" y="4045744"/>
            <a:ext cx="4708524" cy="1587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457200" y="1676400"/>
            <a:ext cx="3931919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algn="ctr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 sz="2000" b="0">
                <a:solidFill>
                  <a:schemeClr val="dk2"/>
                </a:solidFill>
              </a:defRPr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457200" y="2438400"/>
            <a:ext cx="3931919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4754880" y="1676400"/>
            <a:ext cx="3931919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lvl="0" indent="0" algn="ctr" rtl="0">
              <a:spcBef>
                <a:spcPts val="0"/>
              </a:spcBef>
              <a:buClr>
                <a:schemeClr val="dk2"/>
              </a:buClr>
              <a:buFont typeface="Arial"/>
              <a:buNone/>
              <a:defRPr sz="2000" b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0" rtl="0">
              <a:spcBef>
                <a:spcPts val="0"/>
              </a:spcBef>
              <a:buFont typeface="Arial"/>
              <a:buNone/>
              <a:defRPr sz="2000" b="1"/>
            </a:lvl2pPr>
            <a:lvl3pPr marL="914400" lvl="2" indent="0" rtl="0">
              <a:spcBef>
                <a:spcPts val="0"/>
              </a:spcBef>
              <a:buFont typeface="Arial"/>
              <a:buNone/>
              <a:defRPr sz="1800" b="1"/>
            </a:lvl3pPr>
            <a:lvl4pPr marL="1371600" lvl="3" indent="0" rtl="0">
              <a:spcBef>
                <a:spcPts val="0"/>
              </a:spcBef>
              <a:buFont typeface="Arial"/>
              <a:buNone/>
              <a:defRPr sz="1600" b="1"/>
            </a:lvl4pPr>
            <a:lvl5pPr marL="1828800" lvl="4" indent="0" rtl="0">
              <a:spcBef>
                <a:spcPts val="0"/>
              </a:spcBef>
              <a:buFont typeface="Arial"/>
              <a:buNone/>
              <a:defRPr sz="1600" b="1"/>
            </a:lvl5pPr>
            <a:lvl6pPr marL="2286000" lvl="5" indent="0" rtl="0">
              <a:spcBef>
                <a:spcPts val="0"/>
              </a:spcBef>
              <a:buFont typeface="Arial"/>
              <a:buNone/>
              <a:defRPr sz="1600" b="1"/>
            </a:lvl6pPr>
            <a:lvl7pPr marL="2743200" lvl="6" indent="0" rtl="0">
              <a:spcBef>
                <a:spcPts val="0"/>
              </a:spcBef>
              <a:buFont typeface="Arial"/>
              <a:buNone/>
              <a:defRPr sz="1600" b="1"/>
            </a:lvl7pPr>
            <a:lvl8pPr marL="3200400" lvl="7" indent="0" rtl="0">
              <a:spcBef>
                <a:spcPts val="0"/>
              </a:spcBef>
              <a:buFont typeface="Arial"/>
              <a:buNone/>
              <a:defRPr sz="1600" b="1"/>
            </a:lvl8pPr>
            <a:lvl9pPr marL="3657600" lvl="8" indent="0" rtl="0">
              <a:spcBef>
                <a:spcPts val="0"/>
              </a:spcBef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4754880" y="2438400"/>
            <a:ext cx="3931919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792479"/>
            <a:ext cx="2142679" cy="12649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 sz="2400" b="0"/>
            </a:lvl1pPr>
            <a:lvl2pPr lvl="1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rtl="0">
              <a:spcBef>
                <a:spcPts val="0"/>
              </a:spcBef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pic" idx="2"/>
          </p:nvPr>
        </p:nvSpPr>
        <p:spPr>
          <a:xfrm>
            <a:off x="2858609" y="838200"/>
            <a:ext cx="5904389" cy="5500456"/>
          </a:xfrm>
          <a:prstGeom prst="rect">
            <a:avLst/>
          </a:prstGeom>
          <a:solidFill>
            <a:schemeClr val="lt2"/>
          </a:solidFill>
          <a:ln w="76200" cap="flat" cmpd="sng">
            <a:solidFill>
              <a:srgbClr val="FFFFFF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>
            <a:off x="457200" y="2133600"/>
            <a:ext cx="2139695" cy="42428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Arial"/>
              <a:buNone/>
              <a:defRPr sz="1400"/>
            </a:lvl1pPr>
            <a:lvl2pPr marL="457200" lvl="1" indent="0" rtl="0">
              <a:spcBef>
                <a:spcPts val="0"/>
              </a:spcBef>
              <a:buFont typeface="Arial"/>
              <a:buNone/>
              <a:defRPr sz="1200"/>
            </a:lvl2pPr>
            <a:lvl3pPr marL="914400" lvl="2" indent="0" rtl="0">
              <a:spcBef>
                <a:spcPts val="0"/>
              </a:spcBef>
              <a:buFont typeface="Arial"/>
              <a:buNone/>
              <a:defRPr sz="1000"/>
            </a:lvl3pPr>
            <a:lvl4pPr marL="1371600" lvl="3" indent="0" rtl="0">
              <a:spcBef>
                <a:spcPts val="0"/>
              </a:spcBef>
              <a:buFont typeface="Arial"/>
              <a:buNone/>
              <a:defRPr sz="900"/>
            </a:lvl4pPr>
            <a:lvl5pPr marL="1828800" lvl="4" indent="0" rtl="0">
              <a:spcBef>
                <a:spcPts val="0"/>
              </a:spcBef>
              <a:buFont typeface="Arial"/>
              <a:buNone/>
              <a:defRPr sz="900"/>
            </a:lvl5pPr>
            <a:lvl6pPr marL="2286000" lvl="5" indent="0" rtl="0">
              <a:spcBef>
                <a:spcPts val="0"/>
              </a:spcBef>
              <a:buFont typeface="Arial"/>
              <a:buNone/>
              <a:defRPr sz="900"/>
            </a:lvl6pPr>
            <a:lvl7pPr marL="2743200" lvl="6" indent="0" rtl="0">
              <a:spcBef>
                <a:spcPts val="0"/>
              </a:spcBef>
              <a:buFont typeface="Arial"/>
              <a:buNone/>
              <a:defRPr sz="900"/>
            </a:lvl7pPr>
            <a:lvl8pPr marL="3200400" lvl="7" indent="0" rtl="0">
              <a:spcBef>
                <a:spcPts val="0"/>
              </a:spcBef>
              <a:buFont typeface="Arial"/>
              <a:buNone/>
              <a:defRPr sz="900"/>
            </a:lvl8pPr>
            <a:lvl9pPr marL="3657600" lvl="8" indent="0" rtl="0">
              <a:spcBef>
                <a:spcPts val="0"/>
              </a:spcBef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2133599" y="-76200"/>
            <a:ext cx="4876799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82563" lvl="0" indent="-53023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82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30250" lvl="2" indent="-8128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04888" lvl="3" indent="-90487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87450" lvl="4" indent="-5715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0795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554480" lvl="6" indent="-10033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737360" lvl="7" indent="-10541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920240" lvl="8" indent="-110489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 rot="5400000">
            <a:off x="4724399" y="2514600"/>
            <a:ext cx="5867400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lvl="5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lvl="6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lvl="7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lvl="8" algn="l" rtl="0">
              <a:spcBef>
                <a:spcPts val="0"/>
              </a:spcBef>
              <a:spcAft>
                <a:spcPts val="0"/>
              </a:spcAft>
              <a:defRPr sz="4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 rot="5400000">
            <a:off x="533400" y="533400"/>
            <a:ext cx="5867400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82563" lvl="0" indent="-53023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lvl="1" indent="-82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30250" lvl="2" indent="-8128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04888" lvl="3" indent="-90487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87450" lvl="4" indent="-5715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lvl="5" indent="-10795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554480" lvl="6" indent="-10033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737360" lvl="7" indent="-10541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920240" lvl="8" indent="-110489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0" y="220662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990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457200" marR="0" lvl="5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914400" marR="0" lvl="6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371600" marR="0" lvl="7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828800" marR="0" lvl="8" indent="0" algn="l" rtl="0">
              <a:spcBef>
                <a:spcPts val="0"/>
              </a:spcBef>
              <a:spcAft>
                <a:spcPts val="0"/>
              </a:spcAft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182563" marR="0" lvl="0" indent="-53023" algn="l" rtl="0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-8255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730250" marR="0" lvl="2" indent="-81280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004888" marR="0" lvl="3" indent="-90487" algn="l" rtl="0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187450" marR="0" lvl="4" indent="-57150" algn="l" rtl="0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371600" marR="0" lvl="5" indent="-10795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554480" marR="0" lvl="6" indent="-10033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737360" marR="0" lvl="7" indent="-105410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1920240" marR="0" lvl="8" indent="-110489" algn="l" rtl="0">
              <a:spcBef>
                <a:spcPts val="260"/>
              </a:spcBef>
              <a:buClr>
                <a:schemeClr val="accent1"/>
              </a:buClr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/>
          <p:nvPr/>
        </p:nvSpPr>
        <p:spPr>
          <a:xfrm>
            <a:off x="0" y="0"/>
            <a:ext cx="9144000" cy="3651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14"/>
          <p:cNvSpPr txBox="1">
            <a:spLocks noGrp="1"/>
          </p:cNvSpPr>
          <p:nvPr>
            <p:ph type="dt" idx="10"/>
          </p:nvPr>
        </p:nvSpPr>
        <p:spPr>
          <a:xfrm>
            <a:off x="457200" y="19050"/>
            <a:ext cx="28956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ftr" idx="11"/>
          </p:nvPr>
        </p:nvSpPr>
        <p:spPr>
          <a:xfrm>
            <a:off x="3429000" y="19050"/>
            <a:ext cx="4114800" cy="32861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defRPr sz="1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l" rtl="0">
              <a:spcBef>
                <a:spcPts val="0"/>
              </a:spcBef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7620000" y="19050"/>
            <a:ext cx="1066799" cy="32861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CA" sz="14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CA" sz="14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4" r:id="rId4"/>
    <p:sldLayoutId id="2147483656" r:id="rId5"/>
    <p:sldLayoutId id="2147483657" r:id="rId6"/>
    <p:sldLayoutId id="2147483658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1574" y="0"/>
            <a:ext cx="9142413" cy="6856413"/>
            <a:chOff x="21574" y="0"/>
            <a:chExt cx="9142413" cy="6856413"/>
          </a:xfrm>
        </p:grpSpPr>
        <p:pic>
          <p:nvPicPr>
            <p:cNvPr id="1026" name="Picture 2" descr="C:\Users\Sylvia\Desktop\2017Work\FLODesign\Nov2017\Powerpoints\Dec6 FLO-ShowcaseStartSlid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4" y="0"/>
              <a:ext cx="9142413" cy="68564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457200" y="1219200"/>
              <a:ext cx="1371600" cy="457200"/>
            </a:xfrm>
            <a:prstGeom prst="rect">
              <a:avLst/>
            </a:prstGeom>
            <a:solidFill>
              <a:srgbClr val="E7F4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432810" y="1617689"/>
              <a:ext cx="1676400" cy="457200"/>
            </a:xfrm>
            <a:prstGeom prst="rect">
              <a:avLst/>
            </a:prstGeom>
            <a:solidFill>
              <a:srgbClr val="E7F4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n-CA" sz="3200" b="0" i="0" u="none" strike="noStrike" cap="none" dirty="0" smtClean="0">
                <a:solidFill>
                  <a:srgbClr val="CC4125"/>
                </a:solidFill>
                <a:latin typeface="Arial"/>
                <a:ea typeface="Arial"/>
                <a:cs typeface="Arial"/>
                <a:sym typeface="Arial"/>
              </a:rPr>
              <a:t>Order of presenters</a:t>
            </a:r>
            <a:endParaRPr lang="en-CA" sz="3200" b="0" i="0" u="none" strike="noStrike" cap="none" dirty="0">
              <a:solidFill>
                <a:srgbClr val="CC412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  </a:t>
            </a:r>
            <a:r>
              <a:rPr lang="en-CA" dirty="0" smtClean="0"/>
              <a:t>hold questions until the end?</a:t>
            </a:r>
          </a:p>
          <a:p>
            <a:endParaRPr lang="en-CA" dirty="0"/>
          </a:p>
          <a:p>
            <a:r>
              <a:rPr lang="en-CA" dirty="0" smtClean="0"/>
              <a:t> any specific feedback questions?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48940523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/>
        </p:nvSpPr>
        <p:spPr>
          <a:xfrm>
            <a:off x="200025" y="6077744"/>
            <a:ext cx="4786311" cy="647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52" name="Picture 4" descr="C:\Users\Sylvia\AppData\Local\Microsoft\Windows\INetCache\IE\OOT8O1YU\question_makrs_cutie_mark_by_rildraw-d4byewl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3809" y="1066800"/>
            <a:ext cx="4307402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2718217"/>
      </p:ext>
    </p:extLst>
  </p:cSld>
  <p:clrMapOvr>
    <a:masterClrMapping/>
  </p:clrMapOvr>
  <p:transition spd="slow">
    <p:cut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6&quot;&gt;&lt;property id=&quot;20148&quot; value=&quot;5&quot;/&gt;&lt;property id=&quot;20300&quot; value=&quot;Slide 1&quot;/&gt;&lt;property id=&quot;20307&quot; value=&quot;259&quot;/&gt;&lt;/object&gt;&lt;object type=&quot;3&quot; unique_id=&quot;10586&quot;&gt;&lt;property id=&quot;20148&quot; value=&quot;5&quot;/&gt;&lt;property id=&quot;20300&quot; value=&quot;Slide 3&quot;/&gt;&lt;property id=&quot;20307&quot; value=&quot;288&quot;/&gt;&lt;/object&gt;&lt;object type=&quot;3&quot; unique_id=&quot;10798&quot;&gt;&lt;property id=&quot;20148&quot; value=&quot;5&quot;/&gt;&lt;property id=&quot;20300&quot; value=&quot;Slide 2 - &amp;quot;Order of presenters&amp;quot;&quot;/&gt;&lt;property id=&quot;20307&quot; value=&quot;289&quot;/&gt;&lt;/object&gt;&lt;/object&gt;&lt;object type=&quot;8&quot; unique_id=&quot;10036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74</Words>
  <Application>Microsoft Office PowerPoint</Application>
  <PresentationFormat>On-screen Show (4:3)</PresentationFormat>
  <Paragraphs>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Clarity</vt:lpstr>
      <vt:lpstr>PowerPoint Presentation</vt:lpstr>
      <vt:lpstr>Order of presenters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Sylvia</dc:creator>
  <cp:lastModifiedBy>Sylvia</cp:lastModifiedBy>
  <cp:revision>73</cp:revision>
  <cp:lastPrinted>2016-04-06T17:54:18Z</cp:lastPrinted>
  <dcterms:modified xsi:type="dcterms:W3CDTF">2017-12-15T18:03:15Z</dcterms:modified>
</cp:coreProperties>
</file>