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9"/>
  </p:notesMasterIdLst>
  <p:sldIdLst>
    <p:sldId id="256" r:id="rId2"/>
    <p:sldId id="257" r:id="rId3"/>
    <p:sldId id="258" r:id="rId4"/>
    <p:sldId id="259" r:id="rId5"/>
    <p:sldId id="269" r:id="rId6"/>
    <p:sldId id="267" r:id="rId7"/>
    <p:sldId id="268" r:id="rId8"/>
  </p:sldIdLst>
  <p:sldSz cx="9144000" cy="6858000" type="screen4x3"/>
  <p:notesSz cx="6858000" cy="9144000"/>
  <p:embeddedFontLst>
    <p:embeddedFont>
      <p:font typeface="Calibri" panose="020F0502020204030204" pitchFamily="34" charset="0"/>
      <p:regular r:id="rId10"/>
      <p:bold r:id="rId11"/>
      <p:italic r:id="rId12"/>
      <p:boldItalic r:id="rId13"/>
    </p:embeddedFont>
    <p:embeddedFont>
      <p:font typeface="Open Sans" panose="020B0604020202020204" charset="0"/>
      <p:regular r:id="rId14"/>
      <p:bold r:id="rId15"/>
      <p:italic r:id="rId16"/>
      <p:boldItalic r:id="rId17"/>
    </p:embeddedFont>
  </p:embeddedFontLst>
  <p:custDataLst>
    <p:tags r:id="rId1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 id="1" name="Sylvia Riessn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19" autoAdjust="0"/>
  </p:normalViewPr>
  <p:slideViewPr>
    <p:cSldViewPr>
      <p:cViewPr>
        <p:scale>
          <a:sx n="75" d="100"/>
          <a:sy n="75" d="100"/>
        </p:scale>
        <p:origin x="-1014"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1-22T17:58:18.711" idx="1">
    <p:pos x="6000" y="0"/>
    <p:text>Added date to title in Gdrive &amp; left as draft. Will remove draft &amp; update date on Wed - OK?
-Sylvia Riessner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88899" algn="l" rtl="0">
              <a:spcBef>
                <a:spcPts val="360"/>
              </a:spcBef>
              <a:spcAft>
                <a:spcPts val="0"/>
              </a:spcAft>
              <a:buClr>
                <a:schemeClr val="dk1"/>
              </a:buClr>
              <a:buSzPct val="116665"/>
              <a:buFont typeface="Calibri"/>
              <a:buChar char="●"/>
              <a:defRPr sz="1200" b="0" i="0" u="none" strike="noStrike" cap="none">
                <a:solidFill>
                  <a:schemeClr val="dk1"/>
                </a:solidFill>
                <a:latin typeface="Calibri"/>
                <a:ea typeface="Calibri"/>
                <a:cs typeface="Calibri"/>
                <a:sym typeface="Calibri"/>
              </a:defRPr>
            </a:lvl1pPr>
            <a:lvl2pPr marL="457200" marR="0" lvl="1" indent="88899" algn="l" rtl="0">
              <a:spcBef>
                <a:spcPts val="360"/>
              </a:spcBef>
              <a:spcAft>
                <a:spcPts val="0"/>
              </a:spcAft>
              <a:buClr>
                <a:schemeClr val="dk1"/>
              </a:buClr>
              <a:buSzPct val="116665"/>
              <a:buFont typeface="Calibri"/>
              <a:buChar char="○"/>
              <a:defRPr sz="1200" b="0" i="0" u="none" strike="noStrike" cap="none">
                <a:solidFill>
                  <a:schemeClr val="dk1"/>
                </a:solidFill>
                <a:latin typeface="Calibri"/>
                <a:ea typeface="Calibri"/>
                <a:cs typeface="Calibri"/>
                <a:sym typeface="Calibri"/>
              </a:defRPr>
            </a:lvl2pPr>
            <a:lvl3pPr marL="914400" marR="0" lvl="2" indent="88899" algn="l" rtl="0">
              <a:spcBef>
                <a:spcPts val="360"/>
              </a:spcBef>
              <a:spcAft>
                <a:spcPts val="0"/>
              </a:spcAft>
              <a:buClr>
                <a:schemeClr val="dk1"/>
              </a:buClr>
              <a:buSzPct val="116665"/>
              <a:buFont typeface="Calibri"/>
              <a:buChar char="■"/>
              <a:defRPr sz="1200" b="0" i="0" u="none" strike="noStrike" cap="none">
                <a:solidFill>
                  <a:schemeClr val="dk1"/>
                </a:solidFill>
                <a:latin typeface="Calibri"/>
                <a:ea typeface="Calibri"/>
                <a:cs typeface="Calibri"/>
                <a:sym typeface="Calibri"/>
              </a:defRPr>
            </a:lvl3pPr>
            <a:lvl4pPr marL="1371600" marR="0" lvl="3" indent="88899" algn="l" rtl="0">
              <a:spcBef>
                <a:spcPts val="360"/>
              </a:spcBef>
              <a:spcAft>
                <a:spcPts val="0"/>
              </a:spcAft>
              <a:buClr>
                <a:schemeClr val="dk1"/>
              </a:buClr>
              <a:buSzPct val="116665"/>
              <a:buFont typeface="Calibri"/>
              <a:buChar char="●"/>
              <a:defRPr sz="1200" b="0" i="0" u="none" strike="noStrike" cap="none">
                <a:solidFill>
                  <a:schemeClr val="dk1"/>
                </a:solidFill>
                <a:latin typeface="Calibri"/>
                <a:ea typeface="Calibri"/>
                <a:cs typeface="Calibri"/>
                <a:sym typeface="Calibri"/>
              </a:defRPr>
            </a:lvl4pPr>
            <a:lvl5pPr marL="1828800" marR="0" lvl="4" indent="88899" algn="l" rtl="0">
              <a:spcBef>
                <a:spcPts val="360"/>
              </a:spcBef>
              <a:spcAft>
                <a:spcPts val="0"/>
              </a:spcAft>
              <a:buClr>
                <a:schemeClr val="dk1"/>
              </a:buClr>
              <a:buSzPct val="116665"/>
              <a:buFont typeface="Calibri"/>
              <a:buChar char="○"/>
              <a:defRPr sz="1200" b="0" i="0" u="none" strike="noStrike" cap="none">
                <a:solidFill>
                  <a:schemeClr val="dk1"/>
                </a:solidFill>
                <a:latin typeface="Calibri"/>
                <a:ea typeface="Calibri"/>
                <a:cs typeface="Calibri"/>
                <a:sym typeface="Calibri"/>
              </a:defRPr>
            </a:lvl5pPr>
            <a:lvl6pPr marL="2286000" marR="0" lvl="5" indent="88899" algn="l" rtl="0">
              <a:spcBef>
                <a:spcPts val="0"/>
              </a:spcBef>
              <a:buClr>
                <a:schemeClr val="dk1"/>
              </a:buClr>
              <a:buSzPct val="116665"/>
              <a:buFont typeface="Calibri"/>
              <a:buChar char="■"/>
              <a:defRPr sz="1200" b="0" i="0" u="none" strike="noStrike" cap="none">
                <a:solidFill>
                  <a:schemeClr val="dk1"/>
                </a:solidFill>
                <a:latin typeface="Calibri"/>
                <a:ea typeface="Calibri"/>
                <a:cs typeface="Calibri"/>
                <a:sym typeface="Calibri"/>
              </a:defRPr>
            </a:lvl6pPr>
            <a:lvl7pPr marL="2743200" marR="0" lvl="6" indent="88899" algn="l" rtl="0">
              <a:spcBef>
                <a:spcPts val="0"/>
              </a:spcBef>
              <a:buClr>
                <a:schemeClr val="dk1"/>
              </a:buClr>
              <a:buSzPct val="116665"/>
              <a:buFont typeface="Calibri"/>
              <a:buChar char="●"/>
              <a:defRPr sz="1200" b="0" i="0" u="none" strike="noStrike" cap="none">
                <a:solidFill>
                  <a:schemeClr val="dk1"/>
                </a:solidFill>
                <a:latin typeface="Calibri"/>
                <a:ea typeface="Calibri"/>
                <a:cs typeface="Calibri"/>
                <a:sym typeface="Calibri"/>
              </a:defRPr>
            </a:lvl7pPr>
            <a:lvl8pPr marL="3200400" marR="0" lvl="7" indent="88899" algn="l" rtl="0">
              <a:spcBef>
                <a:spcPts val="0"/>
              </a:spcBef>
              <a:buClr>
                <a:schemeClr val="dk1"/>
              </a:buClr>
              <a:buSzPct val="116665"/>
              <a:buFont typeface="Calibri"/>
              <a:buChar char="○"/>
              <a:defRPr sz="1200" b="0" i="0" u="none" strike="noStrike" cap="none">
                <a:solidFill>
                  <a:schemeClr val="dk1"/>
                </a:solidFill>
                <a:latin typeface="Calibri"/>
                <a:ea typeface="Calibri"/>
                <a:cs typeface="Calibri"/>
                <a:sym typeface="Calibri"/>
              </a:defRPr>
            </a:lvl8pPr>
            <a:lvl9pPr marL="3657600" marR="0" lvl="8" indent="88899" algn="l" rtl="0">
              <a:spcBef>
                <a:spcPts val="0"/>
              </a:spcBef>
              <a:buClr>
                <a:schemeClr val="dk1"/>
              </a:buClr>
              <a:buSzPct val="116665"/>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561497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88899" algn="l" rtl="0">
              <a:spcBef>
                <a:spcPts val="0"/>
              </a:spcBef>
              <a:spcAft>
                <a:spcPts val="0"/>
              </a:spcAft>
              <a:buClr>
                <a:schemeClr val="dk1"/>
              </a:buClr>
              <a:buSzPct val="116665"/>
              <a:buFont typeface="Calibri"/>
              <a:buNone/>
            </a:pPr>
            <a:r>
              <a:rPr lang="en-CA"/>
              <a:t>Rather than spending time on a check in activity - We’ll do a final runthrough and have everyone take turns - open mic turn on video? and say Hi and your name (if no mic, type in Chat and one of us will speak their name</a:t>
            </a:r>
          </a:p>
          <a:p>
            <a:pPr marL="0" marR="0" lvl="0" indent="-88899" algn="l" rtl="0">
              <a:spcBef>
                <a:spcPts val="0"/>
              </a:spcBef>
              <a:spcAft>
                <a:spcPts val="0"/>
              </a:spcAft>
              <a:buClr>
                <a:schemeClr val="dk1"/>
              </a:buClr>
              <a:buSzPct val="116665"/>
              <a:buFont typeface="Calibri"/>
              <a:buNone/>
            </a:pPr>
            <a:endParaRPr sz="1200" b="0" i="0" u="none" strike="noStrike" cap="none">
              <a:solidFill>
                <a:schemeClr val="dk1"/>
              </a:solidFill>
              <a:latin typeface="Calibri"/>
              <a:ea typeface="Calibri"/>
              <a:cs typeface="Calibri"/>
              <a:sym typeface="Calibri"/>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19050" algn="l" rtl="0">
              <a:spcBef>
                <a:spcPts val="0"/>
              </a:spcBef>
              <a:spcAft>
                <a:spcPts val="0"/>
              </a:spcAft>
              <a:buClr>
                <a:schemeClr val="dk1"/>
              </a:buClr>
              <a:buSzPct val="25000"/>
              <a:buFont typeface="Calibri"/>
              <a:buNone/>
            </a:pPr>
            <a:r>
              <a:rPr lang="en-CA" sz="1200" b="0" i="0" u="none" strike="noStrike" cap="none">
                <a:solidFill>
                  <a:schemeClr val="dk1"/>
                </a:solidFill>
                <a:latin typeface="Calibri"/>
                <a:ea typeface="Calibri"/>
                <a:cs typeface="Calibri"/>
                <a:sym typeface="Calibri"/>
              </a:rPr>
              <a:t>Review – ask them if they </a:t>
            </a:r>
            <a:r>
              <a:rPr lang="en-CA"/>
              <a:t>brought any stories to share? If yes, can cut back on some of the examples? and leave room at end to share stories? What elements of design did they find unique? Something they think others might want to think about?</a:t>
            </a:r>
          </a:p>
          <a:p>
            <a:pPr marL="0" marR="0" lvl="0" indent="-19050" algn="l" rtl="0">
              <a:spcBef>
                <a:spcPts val="0"/>
              </a:spcBef>
              <a:spcAft>
                <a:spcPts val="0"/>
              </a:spcAft>
              <a:buClr>
                <a:schemeClr val="dk1"/>
              </a:buClr>
              <a:buSzPct val="25000"/>
              <a:buFont typeface="Calibri"/>
              <a:buNone/>
            </a:pPr>
            <a:endParaRP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1905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2</a:t>
            </a:fld>
            <a:endParaRPr lang="en-CA"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sz="1200" b="0" i="0" u="none" strike="noStrike" cap="none">
                <a:solidFill>
                  <a:schemeClr val="dk1"/>
                </a:solidFill>
                <a:latin typeface="Calibri"/>
                <a:ea typeface="Calibri"/>
                <a:cs typeface="Calibri"/>
                <a:sym typeface="Calibri"/>
              </a:rPr>
              <a:t>A basic structure used in much of higher education – learner-focused – important that teaching and learning strategies contribute to achievement of intended outcomes and that assessments are meaningful and aligned with LOs</a:t>
            </a:r>
          </a:p>
          <a:p>
            <a:pPr marL="0" marR="0" lvl="0" indent="-76200" algn="l" rtl="0">
              <a:spcBef>
                <a:spcPts val="0"/>
              </a:spcBef>
              <a:spcAft>
                <a:spcPts val="0"/>
              </a:spcAft>
              <a:buClr>
                <a:schemeClr val="dk1"/>
              </a:buClr>
              <a:buSzPct val="100000"/>
              <a:buFont typeface="Calibri"/>
              <a:buNone/>
            </a:pPr>
            <a:r>
              <a:rPr lang="en-CA" sz="1200" b="0" i="0" u="none" strike="noStrike" cap="none">
                <a:solidFill>
                  <a:schemeClr val="dk1"/>
                </a:solidFill>
                <a:latin typeface="Calibri"/>
                <a:ea typeface="Calibri"/>
                <a:cs typeface="Calibri"/>
                <a:sym typeface="Calibri"/>
              </a:rPr>
              <a:t>Advantage is consistency,  and quality – if done well.</a:t>
            </a:r>
          </a:p>
          <a:p>
            <a:pPr marL="0" marR="0" lvl="0" indent="-76200" algn="l" rtl="0">
              <a:spcBef>
                <a:spcPts val="0"/>
              </a:spcBef>
              <a:spcAft>
                <a:spcPts val="0"/>
              </a:spcAft>
              <a:buClr>
                <a:schemeClr val="dk1"/>
              </a:buClr>
              <a:buSzPct val="100000"/>
              <a:buFont typeface="Calibri"/>
              <a:buNone/>
            </a:pPr>
            <a:r>
              <a:rPr lang="en-CA"/>
              <a:t>Stanford interpretation- will share an example later</a:t>
            </a:r>
          </a:p>
          <a:p>
            <a:pPr marL="0" marR="0" lvl="0" indent="-76200" algn="l" rtl="0">
              <a:spcBef>
                <a:spcPts val="0"/>
              </a:spcBef>
              <a:spcAft>
                <a:spcPts val="0"/>
              </a:spcAft>
              <a:buClr>
                <a:schemeClr val="dk1"/>
              </a:buClr>
              <a:buSzPct val="100000"/>
              <a:buFont typeface="Calibri"/>
              <a:buNone/>
            </a:pPr>
            <a:endParaRPr sz="1200" b="0" i="0" u="none" strike="noStrike" cap="none">
              <a:solidFill>
                <a:schemeClr val="dk1"/>
              </a:solidFill>
              <a:latin typeface="Calibri"/>
              <a:ea typeface="Calibri"/>
              <a:cs typeface="Calibri"/>
              <a:sym typeface="Calibri"/>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sz="1200" b="0" i="0" u="none" strike="noStrike" cap="none">
                <a:solidFill>
                  <a:schemeClr val="dk1"/>
                </a:solidFill>
                <a:latin typeface="Calibri"/>
                <a:ea typeface="Calibri"/>
                <a:cs typeface="Calibri"/>
                <a:sym typeface="Calibri"/>
              </a:rPr>
              <a:t>Open Education has many interpretations</a:t>
            </a:r>
          </a:p>
          <a:p>
            <a:pPr marL="95250" marR="0" lvl="0" indent="-95250" algn="l" rtl="0">
              <a:spcBef>
                <a:spcPts val="0"/>
              </a:spcBef>
              <a:spcAft>
                <a:spcPts val="0"/>
              </a:spcAft>
              <a:buClr>
                <a:schemeClr val="dk1"/>
              </a:buClr>
              <a:buSzPct val="100000"/>
              <a:buFont typeface="Calibri"/>
              <a:buChar char="-"/>
            </a:pPr>
            <a:r>
              <a:rPr lang="en-CA" sz="1200" b="0" i="0" u="none" strike="noStrike" cap="none">
                <a:solidFill>
                  <a:schemeClr val="dk1"/>
                </a:solidFill>
                <a:latin typeface="Calibri"/>
                <a:ea typeface="Calibri"/>
                <a:cs typeface="Calibri"/>
                <a:sym typeface="Calibri"/>
              </a:rPr>
              <a:t>David Wiley’s 5 “R”s focus on the importance of open resources to enable the ability for instructors to freely repurpose content for learning in context</a:t>
            </a:r>
          </a:p>
          <a:p>
            <a:pPr marL="95250" marR="0" lvl="0" indent="-95250" algn="l" rtl="0">
              <a:spcBef>
                <a:spcPts val="0"/>
              </a:spcBef>
              <a:spcAft>
                <a:spcPts val="0"/>
              </a:spcAft>
              <a:buClr>
                <a:schemeClr val="dk1"/>
              </a:buClr>
              <a:buSzPct val="100000"/>
              <a:buFont typeface="Calibri"/>
              <a:buChar char="-"/>
            </a:pPr>
            <a:r>
              <a:rPr lang="en-CA" sz="1200" b="0" i="0" u="none" strike="noStrike" cap="none">
                <a:solidFill>
                  <a:schemeClr val="dk1"/>
                </a:solidFill>
                <a:latin typeface="Calibri"/>
                <a:ea typeface="Calibri"/>
                <a:cs typeface="Calibri"/>
                <a:sym typeface="Calibri"/>
              </a:rPr>
              <a:t>Open resources support the possibility of enabling students to become producers or contributors to their own learning</a:t>
            </a:r>
          </a:p>
          <a:p>
            <a:pPr marL="95250" marR="0" lvl="0" indent="-95250" algn="l" rtl="0">
              <a:spcBef>
                <a:spcPts val="0"/>
              </a:spcBef>
              <a:spcAft>
                <a:spcPts val="0"/>
              </a:spcAft>
              <a:buClr>
                <a:schemeClr val="dk1"/>
              </a:buClr>
              <a:buSzPct val="100000"/>
              <a:buFont typeface="Calibri"/>
              <a:buChar char="-"/>
            </a:pPr>
            <a:r>
              <a:rPr lang="en-CA" sz="1200" b="0" i="0" u="none" strike="noStrike" cap="none">
                <a:solidFill>
                  <a:schemeClr val="dk1"/>
                </a:solidFill>
                <a:latin typeface="Calibri"/>
                <a:ea typeface="Calibri"/>
                <a:cs typeface="Calibri"/>
                <a:sym typeface="Calibri"/>
              </a:rPr>
              <a:t>Again, this approach or the values underlying openness can be applied to design, to teaching and to the way students learn.</a:t>
            </a: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76200" algn="l" rtl="0">
              <a:spcBef>
                <a:spcPts val="0"/>
              </a:spcBef>
              <a:spcAft>
                <a:spcPts val="0"/>
              </a:spcAft>
              <a:buClr>
                <a:schemeClr val="dk1"/>
              </a:buClr>
              <a:buSzPct val="100000"/>
              <a:buFont typeface="Calibri"/>
              <a:buNone/>
            </a:pPr>
            <a:r>
              <a:rPr lang="en-CA"/>
              <a:t>More stories? inspiring ideas, sparks?</a:t>
            </a:r>
          </a:p>
          <a:p>
            <a:pPr marL="0" marR="0" lvl="0" indent="-76200" algn="l" rtl="0">
              <a:spcBef>
                <a:spcPts val="0"/>
              </a:spcBef>
              <a:spcAft>
                <a:spcPts val="0"/>
              </a:spcAft>
              <a:buClr>
                <a:schemeClr val="dk1"/>
              </a:buClr>
              <a:buSzPct val="100000"/>
              <a:buFont typeface="Calibri"/>
              <a:buNone/>
            </a:pPr>
            <a:r>
              <a:rPr lang="en-CA"/>
              <a:t>What do you need from us? </a:t>
            </a:r>
          </a:p>
          <a:p>
            <a:pPr marL="0" marR="0" lvl="0" indent="-76200" algn="l" rtl="0">
              <a:spcBef>
                <a:spcPts val="0"/>
              </a:spcBef>
              <a:spcAft>
                <a:spcPts val="0"/>
              </a:spcAft>
              <a:buClr>
                <a:schemeClr val="dk1"/>
              </a:buClr>
              <a:buSzPct val="100000"/>
              <a:buFont typeface="Calibri"/>
              <a:buNone/>
            </a:pPr>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CA" dirty="0" smtClean="0"/>
              <a:t>will </a:t>
            </a:r>
            <a:r>
              <a:rPr lang="en-CA" dirty="0"/>
              <a:t>be posted. </a:t>
            </a:r>
          </a:p>
        </p:txBody>
      </p:sp>
      <p:sp>
        <p:nvSpPr>
          <p:cNvPr id="309" name="Shape 309"/>
          <p:cNvSpPr txBox="1">
            <a:spLocks noGrp="1"/>
          </p:cNvSpPr>
          <p:nvPr>
            <p:ph type="sldNum" idx="12"/>
          </p:nvPr>
        </p:nvSpPr>
        <p:spPr>
          <a:xfrm>
            <a:off x="3884612" y="8685213"/>
            <a:ext cx="2971800" cy="457200"/>
          </a:xfrm>
          <a:prstGeom prst="rect">
            <a:avLst/>
          </a:prstGeom>
        </p:spPr>
        <p:txBody>
          <a:bodyPr wrap="square"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CA"/>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7"/>
        <p:cNvGrpSpPr/>
        <p:nvPr/>
      </p:nvGrpSpPr>
      <p:grpSpPr>
        <a:xfrm>
          <a:off x="0" y="0"/>
          <a:ext cx="0" cy="0"/>
          <a:chOff x="0" y="0"/>
          <a:chExt cx="0" cy="0"/>
        </a:xfrm>
      </p:grpSpPr>
      <p:cxnSp>
        <p:nvCxnSpPr>
          <p:cNvPr id="18" name="Shape 18"/>
          <p:cNvCxnSpPr/>
          <p:nvPr/>
        </p:nvCxnSpPr>
        <p:spPr>
          <a:xfrm rot="5400000">
            <a:off x="-13494" y="3580607"/>
            <a:ext cx="5578475" cy="1587"/>
          </a:xfrm>
          <a:prstGeom prst="straightConnector1">
            <a:avLst/>
          </a:prstGeom>
          <a:noFill/>
          <a:ln w="19050" cap="flat" cmpd="sng">
            <a:solidFill>
              <a:schemeClr val="dk2"/>
            </a:solidFill>
            <a:prstDash val="solid"/>
            <a:round/>
            <a:headEnd type="none" w="med" len="med"/>
            <a:tailEnd type="none" w="med" len="med"/>
          </a:ln>
        </p:spPr>
      </p:cxnSp>
      <p:sp>
        <p:nvSpPr>
          <p:cNvPr id="19" name="Shape 19"/>
          <p:cNvSpPr txBox="1">
            <a:spLocks noGrp="1"/>
          </p:cNvSpPr>
          <p:nvPr>
            <p:ph type="title"/>
          </p:nvPr>
        </p:nvSpPr>
        <p:spPr>
          <a:xfrm>
            <a:off x="457200" y="792079"/>
            <a:ext cx="2139695" cy="1261871"/>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24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20" name="Shape 20"/>
          <p:cNvSpPr txBox="1">
            <a:spLocks noGrp="1"/>
          </p:cNvSpPr>
          <p:nvPr>
            <p:ph type="body" idx="1"/>
          </p:nvPr>
        </p:nvSpPr>
        <p:spPr>
          <a:xfrm>
            <a:off x="2971800" y="792079"/>
            <a:ext cx="5714999" cy="5577839"/>
          </a:xfrm>
          <a:prstGeom prst="rect">
            <a:avLst/>
          </a:prstGeom>
          <a:noFill/>
          <a:ln>
            <a:noFill/>
          </a:ln>
        </p:spPr>
        <p:txBody>
          <a:bodyPr wrap="square" lIns="91425" tIns="91425" rIns="91425" bIns="91425" anchor="t" anchorCtr="0"/>
          <a:lstStyle>
            <a:lvl1pPr marL="330200" marR="0" lvl="0" indent="50800" algn="l" rtl="0">
              <a:lnSpc>
                <a:spcPct val="100000"/>
              </a:lnSpc>
              <a:spcBef>
                <a:spcPts val="0"/>
              </a:spcBef>
              <a:spcAft>
                <a:spcPts val="0"/>
              </a:spcAft>
              <a:buClr>
                <a:schemeClr val="accent1"/>
              </a:buClr>
              <a:buSzPct val="100000"/>
              <a:buFont typeface="Arial"/>
              <a:buChar char="•"/>
              <a:defRPr sz="3200" b="0" i="0" u="none" strike="noStrike" cap="none">
                <a:solidFill>
                  <a:schemeClr val="dk1"/>
                </a:solidFill>
                <a:latin typeface="Arial"/>
                <a:ea typeface="Arial"/>
                <a:cs typeface="Arial"/>
                <a:sym typeface="Arial"/>
              </a:defRPr>
            </a:lvl1pPr>
            <a:lvl2pPr marL="546100" marR="0" lvl="1" indent="88900"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2pPr>
            <a:lvl3pPr marL="800100" marR="0" lvl="2" indent="762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3pPr>
            <a:lvl4pPr marL="1041400" marR="0" lvl="3" indent="889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57300" marR="0" lvl="4" indent="508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384300" marR="0" lvl="5" indent="1143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6pPr>
            <a:lvl7pPr marL="1574799" marR="0" lvl="6" indent="1016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7pPr>
            <a:lvl8pPr marL="1752599" marR="0" lvl="7" indent="1016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8pPr>
            <a:lvl9pPr marL="1930400" marR="0" lvl="8" indent="1143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2"/>
          </p:nvPr>
        </p:nvSpPr>
        <p:spPr>
          <a:xfrm>
            <a:off x="457200" y="2130551"/>
            <a:ext cx="2139695" cy="424361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SzPct val="100000"/>
              <a:buFont typeface="Arial"/>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9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27" name="Shape 27"/>
          <p:cNvSpPr txBox="1">
            <a:spLocks noGrp="1"/>
          </p:cNvSpPr>
          <p:nvPr>
            <p:ph type="body" idx="1"/>
          </p:nvPr>
        </p:nvSpPr>
        <p:spPr>
          <a:xfrm>
            <a:off x="457200" y="1600200"/>
            <a:ext cx="8229600" cy="4876799"/>
          </a:xfrm>
          <a:prstGeom prst="rect">
            <a:avLst/>
          </a:prstGeom>
          <a:noFill/>
          <a:ln>
            <a:noFill/>
          </a:ln>
        </p:spPr>
        <p:txBody>
          <a:bodyPr wrap="square" lIns="91425" tIns="91425" rIns="91425" bIns="91425" anchor="t" anchorCtr="0"/>
          <a:lstStyle>
            <a:lvl1pPr marL="279400" marR="0" lvl="0" indent="50800"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19200" marR="0" lvl="4" indent="5080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444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5206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469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419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cxnSp>
        <p:nvCxnSpPr>
          <p:cNvPr id="37" name="Shape 37"/>
          <p:cNvCxnSpPr/>
          <p:nvPr/>
        </p:nvCxnSpPr>
        <p:spPr>
          <a:xfrm>
            <a:off x="731837" y="4598987"/>
            <a:ext cx="7848599" cy="1587"/>
          </a:xfrm>
          <a:prstGeom prst="straightConnector1">
            <a:avLst/>
          </a:prstGeom>
          <a:noFill/>
          <a:ln w="19050" cap="flat" cmpd="sng">
            <a:solidFill>
              <a:schemeClr val="lt2"/>
            </a:solidFill>
            <a:prstDash val="solid"/>
            <a:round/>
            <a:headEnd type="none" w="med" len="med"/>
            <a:tailEnd type="none" w="med" len="med"/>
          </a:ln>
        </p:spPr>
      </p:cxnSp>
      <p:sp>
        <p:nvSpPr>
          <p:cNvPr id="38" name="Shape 38"/>
          <p:cNvSpPr txBox="1">
            <a:spLocks noGrp="1"/>
          </p:cNvSpPr>
          <p:nvPr>
            <p:ph type="title"/>
          </p:nvPr>
        </p:nvSpPr>
        <p:spPr>
          <a:xfrm>
            <a:off x="722312" y="2362200"/>
            <a:ext cx="7772400" cy="2200275"/>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48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2pPr>
            <a:lvl3pPr marL="0" marR="0" lvl="2"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3pPr>
            <a:lvl4pPr marL="0" marR="0" lvl="3"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4pPr>
            <a:lvl5pPr marL="0" marR="0" lvl="4"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5pPr>
            <a:lvl6pPr marL="457200" marR="0" lvl="5"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6pPr>
            <a:lvl7pPr marL="914400" marR="0" lvl="6"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7pPr>
            <a:lvl8pPr marL="1371600" marR="0" lvl="7"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8pPr>
            <a:lvl9pPr marL="1828800" marR="0" lvl="8" indent="0" algn="l" rtl="0">
              <a:spcBef>
                <a:spcPts val="0"/>
              </a:spcBef>
              <a:spcAft>
                <a:spcPts val="0"/>
              </a:spcAft>
              <a:buClr>
                <a:schemeClr val="lt2"/>
              </a:buClr>
              <a:buSzPct val="35000"/>
              <a:buFont typeface="Arial"/>
              <a:buNone/>
              <a:defRPr sz="4000" b="0" i="0" u="none" strike="noStrike" cap="none">
                <a:solidFill>
                  <a:schemeClr val="lt2"/>
                </a:solidFill>
                <a:latin typeface="Arial"/>
                <a:ea typeface="Arial"/>
                <a:cs typeface="Arial"/>
                <a:sym typeface="Arial"/>
              </a:defRPr>
            </a:lvl9pPr>
          </a:lstStyle>
          <a:p>
            <a:endParaRPr/>
          </a:p>
        </p:txBody>
      </p:sp>
      <p:sp>
        <p:nvSpPr>
          <p:cNvPr id="39" name="Shape 39"/>
          <p:cNvSpPr txBox="1">
            <a:spLocks noGrp="1"/>
          </p:cNvSpPr>
          <p:nvPr>
            <p:ph type="body" idx="1"/>
          </p:nvPr>
        </p:nvSpPr>
        <p:spPr>
          <a:xfrm>
            <a:off x="722312" y="4626864"/>
            <a:ext cx="7772400" cy="1500187"/>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lt2"/>
              </a:buClr>
              <a:buSzPct val="100000"/>
              <a:buFont typeface="Arial"/>
              <a:buNone/>
              <a:defRPr sz="2400" b="0" i="0" u="none" strike="noStrike" cap="none">
                <a:solidFill>
                  <a:schemeClr val="lt2"/>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6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6pPr>
            <a:lvl7pPr marL="2743200" marR="0" lvl="6"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7pPr>
            <a:lvl8pPr marL="3200400" marR="0" lvl="7"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8pPr>
            <a:lvl9pPr marL="3657600" marR="0" lvl="8" indent="0" algn="l" rtl="0">
              <a:lnSpc>
                <a:spcPct val="100000"/>
              </a:lnSpc>
              <a:spcBef>
                <a:spcPts val="0"/>
              </a:spcBef>
              <a:spcAft>
                <a:spcPts val="0"/>
              </a:spcAft>
              <a:buClr>
                <a:schemeClr val="lt1"/>
              </a:buClr>
              <a:buSzPct val="100000"/>
              <a:buFont typeface="Arial"/>
              <a:buNone/>
              <a:defRPr sz="1800" b="0" i="0" u="none" strike="noStrike" cap="none">
                <a:solidFill>
                  <a:schemeClr val="lt1"/>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45" name="Shape 45"/>
          <p:cNvSpPr txBox="1">
            <a:spLocks noGrp="1"/>
          </p:cNvSpPr>
          <p:nvPr>
            <p:ph type="body" idx="1"/>
          </p:nvPr>
        </p:nvSpPr>
        <p:spPr>
          <a:xfrm>
            <a:off x="457200" y="1673351"/>
            <a:ext cx="4038599" cy="4718303"/>
          </a:xfrm>
          <a:prstGeom prst="rect">
            <a:avLst/>
          </a:prstGeom>
          <a:noFill/>
          <a:ln>
            <a:noFill/>
          </a:ln>
        </p:spPr>
        <p:txBody>
          <a:bodyPr wrap="square" lIns="91425" tIns="91425" rIns="91425" bIns="91425" anchor="t" anchorCtr="0"/>
          <a:lstStyle>
            <a:lvl1pPr marL="304800" marR="0" lvl="0" indent="50800"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1pPr>
            <a:lvl2pPr marL="520700" marR="0" lvl="1" indent="889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2pPr>
            <a:lvl3pPr marL="774700" marR="0" lvl="2" indent="762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1028700" marR="0" lvl="3" indent="889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4pPr>
            <a:lvl5pPr marL="1244600" marR="0" lvl="4" indent="508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5pPr>
            <a:lvl6pPr marL="1371600" marR="0" lvl="5" indent="1143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6pPr>
            <a:lvl7pPr marL="1562099" marR="0" lvl="6" indent="1016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7pPr>
            <a:lvl8pPr marL="1739899" marR="0" lvl="7" indent="1016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8pPr>
            <a:lvl9pPr marL="1920240" marR="0" lvl="8" indent="11176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2"/>
          </p:nvPr>
        </p:nvSpPr>
        <p:spPr>
          <a:xfrm>
            <a:off x="4648200" y="1673351"/>
            <a:ext cx="4038599" cy="4718303"/>
          </a:xfrm>
          <a:prstGeom prst="rect">
            <a:avLst/>
          </a:prstGeom>
          <a:noFill/>
          <a:ln>
            <a:noFill/>
          </a:ln>
        </p:spPr>
        <p:txBody>
          <a:bodyPr wrap="square" lIns="91425" tIns="91425" rIns="91425" bIns="91425" anchor="t" anchorCtr="0"/>
          <a:lstStyle>
            <a:lvl1pPr marL="304800" marR="0" lvl="0" indent="50800" algn="l" rtl="0">
              <a:lnSpc>
                <a:spcPct val="100000"/>
              </a:lnSpc>
              <a:spcBef>
                <a:spcPts val="0"/>
              </a:spcBef>
              <a:spcAft>
                <a:spcPts val="0"/>
              </a:spcAft>
              <a:buClr>
                <a:schemeClr val="accent1"/>
              </a:buClr>
              <a:buSzPct val="100000"/>
              <a:buFont typeface="Arial"/>
              <a:buChar char="•"/>
              <a:defRPr sz="2800" b="0" i="0" u="none" strike="noStrike" cap="none">
                <a:solidFill>
                  <a:schemeClr val="dk1"/>
                </a:solidFill>
                <a:latin typeface="Arial"/>
                <a:ea typeface="Arial"/>
                <a:cs typeface="Arial"/>
                <a:sym typeface="Arial"/>
              </a:defRPr>
            </a:lvl1pPr>
            <a:lvl2pPr marL="520700" marR="0" lvl="1" indent="889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2pPr>
            <a:lvl3pPr marL="774700" marR="0" lvl="2" indent="762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1028700" marR="0" lvl="3" indent="889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4pPr>
            <a:lvl5pPr marL="1244600" marR="0" lvl="4" indent="508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5pPr>
            <a:lvl6pPr marL="1371600" marR="0" lvl="5" indent="1143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6pPr>
            <a:lvl7pPr marL="1562099" marR="0" lvl="6" indent="1016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7pPr>
            <a:lvl8pPr marL="1739899" marR="0" lvl="7" indent="1016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8pPr>
            <a:lvl9pPr marL="1920240" marR="0" lvl="8" indent="11176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cxnSp>
        <p:nvCxnSpPr>
          <p:cNvPr id="51" name="Shape 51"/>
          <p:cNvCxnSpPr/>
          <p:nvPr/>
        </p:nvCxnSpPr>
        <p:spPr>
          <a:xfrm rot="5400000">
            <a:off x="2218531" y="4045744"/>
            <a:ext cx="4708524" cy="1587"/>
          </a:xfrm>
          <a:prstGeom prst="straightConnector1">
            <a:avLst/>
          </a:prstGeom>
          <a:noFill/>
          <a:ln w="19050" cap="flat" cmpd="sng">
            <a:solidFill>
              <a:schemeClr val="dk2"/>
            </a:solidFill>
            <a:prstDash val="solid"/>
            <a:round/>
            <a:headEnd type="none" w="med" len="med"/>
            <a:tailEnd type="none" w="med" len="med"/>
          </a:ln>
        </p:spPr>
      </p:cxnSp>
      <p:sp>
        <p:nvSpPr>
          <p:cNvPr id="52" name="Shape 52"/>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676400"/>
            <a:ext cx="3931919" cy="639762"/>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SzPct val="100000"/>
              <a:buFont typeface="Arial"/>
              <a:buNone/>
              <a:defRPr sz="20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57200" y="2438400"/>
            <a:ext cx="3931919" cy="3951287"/>
          </a:xfrm>
          <a:prstGeom prst="rect">
            <a:avLst/>
          </a:prstGeom>
          <a:noFill/>
          <a:ln>
            <a:noFill/>
          </a:ln>
        </p:spPr>
        <p:txBody>
          <a:bodyPr wrap="square" lIns="91425" tIns="91425" rIns="91425" bIns="91425" anchor="t" anchorCtr="0"/>
          <a:lstStyle>
            <a:lvl1pPr marL="279400" marR="0" lvl="0" indent="508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31900" marR="0" lvl="4" indent="508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5pPr>
            <a:lvl6pPr marL="1371600" marR="0" lvl="5" indent="889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6pPr>
            <a:lvl7pPr marL="1554480" marR="0" lvl="6" indent="9651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7pPr>
            <a:lvl8pPr marL="1737360" marR="0" lvl="7" indent="9143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8pPr>
            <a:lvl9pPr marL="1920240" marR="0" lvl="8" indent="8636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3"/>
          </p:nvPr>
        </p:nvSpPr>
        <p:spPr>
          <a:xfrm>
            <a:off x="4754880" y="1676400"/>
            <a:ext cx="3931919" cy="639762"/>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SzPct val="100000"/>
              <a:buFont typeface="Arial"/>
              <a:buNone/>
              <a:defRPr sz="20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buClr>
                <a:schemeClr val="accent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accent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accent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4"/>
          </p:nvPr>
        </p:nvSpPr>
        <p:spPr>
          <a:xfrm>
            <a:off x="4754880" y="2438400"/>
            <a:ext cx="3931919" cy="3951287"/>
          </a:xfrm>
          <a:prstGeom prst="rect">
            <a:avLst/>
          </a:prstGeom>
          <a:noFill/>
          <a:ln>
            <a:noFill/>
          </a:ln>
        </p:spPr>
        <p:txBody>
          <a:bodyPr wrap="square" lIns="91425" tIns="91425" rIns="91425" bIns="91425" anchor="t" anchorCtr="0"/>
          <a:lstStyle>
            <a:lvl1pPr marL="279400" marR="0" lvl="0" indent="50800" algn="l" rtl="0">
              <a:lnSpc>
                <a:spcPct val="100000"/>
              </a:lnSpc>
              <a:spcBef>
                <a:spcPts val="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31900" marR="0" lvl="4" indent="508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5pPr>
            <a:lvl6pPr marL="1371600" marR="0" lvl="5" indent="8890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6pPr>
            <a:lvl7pPr marL="1554480" marR="0" lvl="6" indent="9651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7pPr>
            <a:lvl8pPr marL="1737360" marR="0" lvl="7" indent="91439"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8pPr>
            <a:lvl9pPr marL="1920240" marR="0" lvl="8" indent="86360" algn="l" rtl="0">
              <a:lnSpc>
                <a:spcPct val="100000"/>
              </a:lnSpc>
              <a:spcBef>
                <a:spcPts val="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62" name="Shape 62"/>
          <p:cNvSpPr txBox="1">
            <a:spLocks noGrp="1"/>
          </p:cNvSpPr>
          <p:nvPr>
            <p:ph type="body" idx="1"/>
          </p:nvPr>
        </p:nvSpPr>
        <p:spPr>
          <a:xfrm rot="5400000">
            <a:off x="2133599" y="-76200"/>
            <a:ext cx="4876799" cy="8229600"/>
          </a:xfrm>
          <a:prstGeom prst="rect">
            <a:avLst/>
          </a:prstGeom>
          <a:noFill/>
          <a:ln>
            <a:noFill/>
          </a:ln>
        </p:spPr>
        <p:txBody>
          <a:bodyPr wrap="square" lIns="91425" tIns="91425" rIns="91425" bIns="91425" anchor="t" anchorCtr="0"/>
          <a:lstStyle>
            <a:lvl1pPr marL="279400" marR="0" lvl="0" indent="50800"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19200" marR="0" lvl="4" indent="5080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444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5206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469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419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rot="5400000">
            <a:off x="4724399" y="2514600"/>
            <a:ext cx="5867400" cy="20574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body" idx="1"/>
          </p:nvPr>
        </p:nvSpPr>
        <p:spPr>
          <a:xfrm rot="5400000">
            <a:off x="533400" y="533400"/>
            <a:ext cx="5867400" cy="6019799"/>
          </a:xfrm>
          <a:prstGeom prst="rect">
            <a:avLst/>
          </a:prstGeom>
          <a:noFill/>
          <a:ln>
            <a:noFill/>
          </a:ln>
        </p:spPr>
        <p:txBody>
          <a:bodyPr wrap="square" lIns="91425" tIns="91425" rIns="91425" bIns="91425" anchor="t" anchorCtr="0"/>
          <a:lstStyle>
            <a:lvl1pPr marL="279400" marR="0" lvl="0" indent="50800"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19200" marR="0" lvl="4" indent="5080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444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5206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469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419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220662"/>
            <a:ext cx="9144000" cy="228600"/>
          </a:xfrm>
          <a:prstGeom prst="rect">
            <a:avLst/>
          </a:prstGeom>
          <a:solidFill>
            <a:srgbClr val="FFFFFF"/>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ct val="100000"/>
              <a:buFont typeface="Arial"/>
              <a:buNone/>
            </a:pPr>
            <a:endParaRPr sz="1800" b="0" i="0" u="none" strike="noStrike" cap="none">
              <a:solidFill>
                <a:schemeClr val="lt1"/>
              </a:solidFill>
              <a:latin typeface="Arial"/>
              <a:ea typeface="Arial"/>
              <a:cs typeface="Arial"/>
              <a:sym typeface="Arial"/>
            </a:endParaRPr>
          </a:p>
        </p:txBody>
      </p:sp>
      <p:sp>
        <p:nvSpPr>
          <p:cNvPr id="11" name="Shape 11"/>
          <p:cNvSpPr txBox="1">
            <a:spLocks noGrp="1"/>
          </p:cNvSpPr>
          <p:nvPr>
            <p:ph type="title"/>
          </p:nvPr>
        </p:nvSpPr>
        <p:spPr>
          <a:xfrm>
            <a:off x="457200" y="533400"/>
            <a:ext cx="8229600" cy="990599"/>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Clr>
                <a:schemeClr val="dk2"/>
              </a:buClr>
              <a:buSzPct val="35000"/>
              <a:buFont typeface="Arial"/>
              <a:buNone/>
              <a:defRPr sz="40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876799"/>
          </a:xfrm>
          <a:prstGeom prst="rect">
            <a:avLst/>
          </a:prstGeom>
          <a:noFill/>
          <a:ln>
            <a:noFill/>
          </a:ln>
        </p:spPr>
        <p:txBody>
          <a:bodyPr wrap="square" lIns="91425" tIns="91425" rIns="91425" bIns="91425" anchor="t" anchorCtr="0"/>
          <a:lstStyle>
            <a:lvl1pPr marL="279400" marR="0" lvl="0" indent="50800" algn="l" rtl="0">
              <a:lnSpc>
                <a:spcPct val="100000"/>
              </a:lnSpc>
              <a:spcBef>
                <a:spcPts val="480"/>
              </a:spcBef>
              <a:spcAft>
                <a:spcPts val="0"/>
              </a:spcAft>
              <a:buClr>
                <a:schemeClr val="accent1"/>
              </a:buClr>
              <a:buSzPct val="100000"/>
              <a:buFont typeface="Arial"/>
              <a:buChar char="•"/>
              <a:defRPr sz="2400" b="0" i="0" u="none" strike="noStrike" cap="none">
                <a:solidFill>
                  <a:schemeClr val="dk1"/>
                </a:solidFill>
                <a:latin typeface="Arial"/>
                <a:ea typeface="Arial"/>
                <a:cs typeface="Arial"/>
                <a:sym typeface="Arial"/>
              </a:defRPr>
            </a:lvl1pPr>
            <a:lvl2pPr marL="495300" marR="0" lvl="1" indent="88900" algn="l" rtl="0">
              <a:lnSpc>
                <a:spcPct val="100000"/>
              </a:lnSpc>
              <a:spcBef>
                <a:spcPts val="4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762000" marR="0" lvl="2" indent="76200" algn="l" rtl="0">
              <a:lnSpc>
                <a:spcPct val="100000"/>
              </a:lnSpc>
              <a:spcBef>
                <a:spcPts val="360"/>
              </a:spcBef>
              <a:spcAft>
                <a:spcPts val="0"/>
              </a:spcAft>
              <a:buClr>
                <a:schemeClr val="accent1"/>
              </a:buClr>
              <a:buSzPct val="100000"/>
              <a:buFont typeface="Arial"/>
              <a:buChar char="•"/>
              <a:defRPr sz="1800" b="0" i="0" u="none" strike="noStrike" cap="none">
                <a:solidFill>
                  <a:schemeClr val="dk1"/>
                </a:solidFill>
                <a:latin typeface="Arial"/>
                <a:ea typeface="Arial"/>
                <a:cs typeface="Arial"/>
                <a:sym typeface="Arial"/>
              </a:defRPr>
            </a:lvl3pPr>
            <a:lvl4pPr marL="1016000" marR="0" lvl="3" indent="88900" algn="l" rtl="0">
              <a:lnSpc>
                <a:spcPct val="100000"/>
              </a:lnSpc>
              <a:spcBef>
                <a:spcPts val="320"/>
              </a:spcBef>
              <a:spcAft>
                <a:spcPts val="0"/>
              </a:spcAft>
              <a:buClr>
                <a:schemeClr val="accent1"/>
              </a:buClr>
              <a:buSzPct val="100000"/>
              <a:buFont typeface="Arial"/>
              <a:buChar char="•"/>
              <a:defRPr sz="1600" b="0" i="0" u="none" strike="noStrike" cap="none">
                <a:solidFill>
                  <a:schemeClr val="dk1"/>
                </a:solidFill>
                <a:latin typeface="Arial"/>
                <a:ea typeface="Arial"/>
                <a:cs typeface="Arial"/>
                <a:sym typeface="Arial"/>
              </a:defRPr>
            </a:lvl4pPr>
            <a:lvl5pPr marL="1219200" marR="0" lvl="4" indent="50800" algn="l" rtl="0">
              <a:lnSpc>
                <a:spcPct val="100000"/>
              </a:lnSpc>
              <a:spcBef>
                <a:spcPts val="280"/>
              </a:spcBef>
              <a:spcAft>
                <a:spcPts val="0"/>
              </a:spcAft>
              <a:buClr>
                <a:schemeClr val="accent1"/>
              </a:buClr>
              <a:buSzPct val="100000"/>
              <a:buFont typeface="Arial"/>
              <a:buChar char="•"/>
              <a:defRPr sz="1400" b="0" i="0" u="none" strike="noStrike" cap="none">
                <a:solidFill>
                  <a:schemeClr val="dk1"/>
                </a:solidFill>
                <a:latin typeface="Arial"/>
                <a:ea typeface="Arial"/>
                <a:cs typeface="Arial"/>
                <a:sym typeface="Arial"/>
              </a:defRPr>
            </a:lvl5pPr>
            <a:lvl6pPr marL="1371600" marR="0" lvl="5" indent="4445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5206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46989"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41910" algn="l" rtl="0">
              <a:lnSpc>
                <a:spcPct val="100000"/>
              </a:lnSpc>
              <a:spcBef>
                <a:spcPts val="260"/>
              </a:spcBef>
              <a:spcAft>
                <a:spcPts val="0"/>
              </a:spcAft>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Shape 13"/>
          <p:cNvSpPr/>
          <p:nvPr/>
        </p:nvSpPr>
        <p:spPr>
          <a:xfrm>
            <a:off x="0" y="0"/>
            <a:ext cx="9144000" cy="365125"/>
          </a:xfrm>
          <a:prstGeom prst="rect">
            <a:avLst/>
          </a:prstGeom>
          <a:solidFill>
            <a:schemeClr val="accent1"/>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ct val="100000"/>
              <a:buFont typeface="Arial"/>
              <a:buNone/>
            </a:pPr>
            <a:endParaRPr sz="1800" b="0" i="0" u="none" strike="noStrike" cap="none">
              <a:solidFill>
                <a:schemeClr val="lt1"/>
              </a:solidFill>
              <a:latin typeface="Arial"/>
              <a:ea typeface="Arial"/>
              <a:cs typeface="Arial"/>
              <a:sym typeface="Arial"/>
            </a:endParaRPr>
          </a:p>
        </p:txBody>
      </p:sp>
      <p:sp>
        <p:nvSpPr>
          <p:cNvPr id="14" name="Shape 14"/>
          <p:cNvSpPr txBox="1">
            <a:spLocks noGrp="1"/>
          </p:cNvSpPr>
          <p:nvPr>
            <p:ph type="dt" idx="10"/>
          </p:nvPr>
        </p:nvSpPr>
        <p:spPr>
          <a:xfrm>
            <a:off x="457200" y="19050"/>
            <a:ext cx="2895600" cy="328613"/>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429000" y="19050"/>
            <a:ext cx="4114800" cy="328613"/>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1200" b="0" i="0" u="none" strike="noStrike" cap="none">
                <a:solidFill>
                  <a:srgbClr val="FFFFFF"/>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7620000" y="19050"/>
            <a:ext cx="1066799" cy="328613"/>
          </a:xfrm>
          <a:prstGeom prst="rect">
            <a:avLst/>
          </a:prstGeom>
          <a:noFill/>
          <a:ln>
            <a:noFill/>
          </a:ln>
        </p:spPr>
        <p:txBody>
          <a:bodyPr wrap="square" lIns="91425" tIns="45700" rIns="91425" bIns="45700" anchor="ctr" anchorCtr="0">
            <a:noAutofit/>
          </a:bodyPr>
          <a:lstStyle/>
          <a:p>
            <a:pPr marL="0" marR="0" lvl="0" indent="-22225" algn="l" rtl="0">
              <a:lnSpc>
                <a:spcPct val="100000"/>
              </a:lnSpc>
              <a:spcBef>
                <a:spcPts val="0"/>
              </a:spcBef>
              <a:spcAft>
                <a:spcPts val="0"/>
              </a:spcAft>
              <a:buClr>
                <a:srgbClr val="FFFFFF"/>
              </a:buClr>
              <a:buSzPct val="25000"/>
              <a:buFont typeface="Arial"/>
              <a:buNone/>
            </a:pPr>
            <a:fld id="{00000000-1234-1234-1234-123412341234}" type="slidenum">
              <a:rPr lang="en-CA" sz="1400" b="1" i="0" u="none" strike="noStrike" cap="none">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52400" y="1328662"/>
            <a:ext cx="2743200" cy="838275"/>
          </a:xfrm>
          <a:prstGeom prst="rect">
            <a:avLst/>
          </a:prstGeom>
          <a:noFill/>
          <a:ln>
            <a:noFill/>
          </a:ln>
        </p:spPr>
        <p:txBody>
          <a:bodyPr wrap="square" lIns="91425" tIns="91425" rIns="91425" bIns="91425" anchor="b" anchorCtr="0">
            <a:noAutofit/>
          </a:bodyPr>
          <a:lstStyle/>
          <a:p>
            <a:pPr marL="0" marR="0" lvl="0" indent="-114300" algn="l" rtl="0">
              <a:lnSpc>
                <a:spcPct val="100000"/>
              </a:lnSpc>
              <a:spcBef>
                <a:spcPts val="0"/>
              </a:spcBef>
              <a:spcAft>
                <a:spcPts val="0"/>
              </a:spcAft>
              <a:buClr>
                <a:schemeClr val="dk2"/>
              </a:buClr>
              <a:buSzPct val="100000"/>
              <a:buFont typeface="Arial"/>
              <a:buNone/>
            </a:pPr>
            <a:r>
              <a:rPr lang="en-CA" sz="1800" b="0" i="1" u="none" strike="noStrike" cap="none" dirty="0" smtClean="0">
                <a:solidFill>
                  <a:schemeClr val="tx1"/>
                </a:solidFill>
                <a:latin typeface="Arial"/>
                <a:ea typeface="Arial"/>
                <a:cs typeface="Arial"/>
                <a:sym typeface="Arial"/>
              </a:rPr>
              <a:t>Day, date</a:t>
            </a:r>
            <a:r>
              <a:rPr lang="en-CA" sz="1800" b="0" i="1" u="none" strike="noStrike" cap="none" dirty="0">
                <a:solidFill>
                  <a:schemeClr val="tx1"/>
                </a:solidFill>
                <a:latin typeface="Arial"/>
                <a:ea typeface="Arial"/>
                <a:cs typeface="Arial"/>
                <a:sym typeface="Arial"/>
              </a:rPr>
              <a:t/>
            </a:r>
            <a:br>
              <a:rPr lang="en-CA" sz="1800" b="0" i="1" u="none" strike="noStrike" cap="none" dirty="0">
                <a:solidFill>
                  <a:schemeClr val="tx1"/>
                </a:solidFill>
                <a:latin typeface="Arial"/>
                <a:ea typeface="Arial"/>
                <a:cs typeface="Arial"/>
                <a:sym typeface="Arial"/>
              </a:rPr>
            </a:br>
            <a:r>
              <a:rPr lang="en-CA" sz="1800" b="0" i="1" u="none" strike="noStrike" cap="none" dirty="0" smtClean="0">
                <a:solidFill>
                  <a:schemeClr val="tx1"/>
                </a:solidFill>
                <a:latin typeface="Arial"/>
                <a:ea typeface="Arial"/>
                <a:cs typeface="Arial"/>
                <a:sym typeface="Arial"/>
              </a:rPr>
              <a:t>time </a:t>
            </a:r>
            <a:r>
              <a:rPr lang="en-CA" sz="1800" b="0" i="0" u="none" strike="noStrike" cap="none" dirty="0">
                <a:solidFill>
                  <a:schemeClr val="dk2"/>
                </a:solidFill>
                <a:latin typeface="Arial"/>
                <a:ea typeface="Arial"/>
                <a:cs typeface="Arial"/>
                <a:sym typeface="Arial"/>
              </a:rPr>
              <a:t>PST</a:t>
            </a:r>
            <a:br>
              <a:rPr lang="en-CA" sz="1800" b="0" i="0" u="none" strike="noStrike" cap="none" dirty="0">
                <a:solidFill>
                  <a:schemeClr val="dk2"/>
                </a:solidFill>
                <a:latin typeface="Arial"/>
                <a:ea typeface="Arial"/>
                <a:cs typeface="Arial"/>
                <a:sym typeface="Arial"/>
              </a:rPr>
            </a:br>
            <a:r>
              <a:rPr lang="en-CA" sz="1800" b="0" i="0" u="none" strike="noStrike" cap="none" dirty="0">
                <a:solidFill>
                  <a:schemeClr val="dk2"/>
                </a:solidFill>
                <a:latin typeface="Arial"/>
                <a:ea typeface="Arial"/>
                <a:cs typeface="Arial"/>
                <a:sym typeface="Arial"/>
              </a:rPr>
              <a:t>“</a:t>
            </a:r>
            <a:r>
              <a:rPr lang="en-CA" sz="1800" b="1" i="0" u="none" strike="noStrike" cap="none" dirty="0">
                <a:solidFill>
                  <a:schemeClr val="dk2"/>
                </a:solidFill>
                <a:latin typeface="Arial"/>
                <a:ea typeface="Arial"/>
                <a:cs typeface="Arial"/>
                <a:sym typeface="Arial"/>
              </a:rPr>
              <a:t>Design Options</a:t>
            </a:r>
            <a:r>
              <a:rPr lang="en-CA" sz="1800" b="0" i="0" u="none" strike="noStrike" cap="none" dirty="0">
                <a:solidFill>
                  <a:schemeClr val="dk2"/>
                </a:solidFill>
                <a:latin typeface="Arial"/>
                <a:ea typeface="Arial"/>
                <a:cs typeface="Arial"/>
                <a:sym typeface="Arial"/>
              </a:rPr>
              <a:t>”</a:t>
            </a:r>
          </a:p>
        </p:txBody>
      </p:sp>
      <p:sp>
        <p:nvSpPr>
          <p:cNvPr id="152" name="Shape 152"/>
          <p:cNvSpPr txBox="1">
            <a:spLocks noGrp="1"/>
          </p:cNvSpPr>
          <p:nvPr>
            <p:ph type="body" idx="2"/>
          </p:nvPr>
        </p:nvSpPr>
        <p:spPr>
          <a:xfrm>
            <a:off x="152400" y="2286000"/>
            <a:ext cx="2444495" cy="4088166"/>
          </a:xfrm>
          <a:prstGeom prst="rect">
            <a:avLst/>
          </a:prstGeom>
          <a:noFill/>
          <a:ln>
            <a:noFill/>
          </a:ln>
        </p:spPr>
        <p:txBody>
          <a:bodyPr wrap="square" lIns="91425" tIns="91425" rIns="91425" bIns="91425" anchor="t" anchorCtr="0">
            <a:noAutofit/>
          </a:bodyPr>
          <a:lstStyle/>
          <a:p>
            <a:pPr marL="0" marR="0" lvl="0" indent="-88900" algn="l" rtl="0">
              <a:lnSpc>
                <a:spcPct val="100000"/>
              </a:lnSpc>
              <a:spcBef>
                <a:spcPts val="0"/>
              </a:spcBef>
              <a:spcAft>
                <a:spcPts val="0"/>
              </a:spcAft>
              <a:buClr>
                <a:schemeClr val="accent1"/>
              </a:buClr>
              <a:buSzPct val="100000"/>
              <a:buFont typeface="Arial"/>
              <a:buNone/>
            </a:pPr>
            <a:r>
              <a:rPr lang="en-CA" sz="1400" b="0" i="0" u="none" strike="noStrike" cap="none" dirty="0">
                <a:solidFill>
                  <a:schemeClr val="dk1"/>
                </a:solidFill>
                <a:latin typeface="Arial"/>
                <a:ea typeface="Arial"/>
                <a:cs typeface="Arial"/>
                <a:sym typeface="Arial"/>
              </a:rPr>
              <a:t>While you’re waiting:</a:t>
            </a:r>
          </a:p>
          <a:p>
            <a:pPr marL="0" marR="0" lvl="0" indent="-889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Plug in your headset/microphone and do the Audio Setup Wizard.</a:t>
            </a:r>
          </a:p>
          <a:p>
            <a:pPr marL="342900" marR="0" lvl="0" indent="-4318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Say “Hi” – click on the Talk button.</a:t>
            </a:r>
          </a:p>
          <a:p>
            <a:pPr marL="342900" marR="0" lvl="0" indent="-4318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Mute your microphone unless you’re speaking</a:t>
            </a:r>
          </a:p>
          <a:p>
            <a:pPr marL="342900" marR="0" lvl="0" indent="-431800" algn="l" rtl="0">
              <a:lnSpc>
                <a:spcPct val="100000"/>
              </a:lnSpc>
              <a:spcBef>
                <a:spcPts val="0"/>
              </a:spcBef>
              <a:spcAft>
                <a:spcPts val="0"/>
              </a:spcAft>
              <a:buClr>
                <a:schemeClr val="accent1"/>
              </a:buClr>
              <a:buSzPct val="100000"/>
              <a:buFont typeface="Arial"/>
              <a:buNone/>
            </a:pPr>
            <a:endParaRPr sz="1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accent1"/>
              </a:buClr>
              <a:buSzPct val="100000"/>
              <a:buFont typeface="Arial"/>
              <a:buAutoNum type="arabicPeriod"/>
            </a:pPr>
            <a:r>
              <a:rPr lang="en-CA" sz="1400" b="0" i="0" u="none" strike="noStrike" cap="none" dirty="0">
                <a:solidFill>
                  <a:schemeClr val="dk1"/>
                </a:solidFill>
                <a:latin typeface="Arial"/>
                <a:ea typeface="Arial"/>
                <a:cs typeface="Arial"/>
                <a:sym typeface="Arial"/>
              </a:rPr>
              <a:t>Get attention by raising your hand or type in the chat (bottom left)</a:t>
            </a:r>
          </a:p>
        </p:txBody>
      </p:sp>
      <p:pic>
        <p:nvPicPr>
          <p:cNvPr id="153" name="Shape 153"/>
          <p:cNvPicPr preferRelativeResize="0"/>
          <p:nvPr/>
        </p:nvPicPr>
        <p:blipFill rotWithShape="1">
          <a:blip r:embed="rId3">
            <a:alphaModFix/>
          </a:blip>
          <a:srcRect l="11983" r="7914"/>
          <a:stretch/>
        </p:blipFill>
        <p:spPr>
          <a:xfrm>
            <a:off x="2133600" y="609600"/>
            <a:ext cx="1883145" cy="1142118"/>
          </a:xfrm>
          <a:prstGeom prst="rect">
            <a:avLst/>
          </a:prstGeom>
          <a:noFill/>
          <a:ln>
            <a:noFill/>
          </a:ln>
        </p:spPr>
      </p:pic>
      <p:pic>
        <p:nvPicPr>
          <p:cNvPr id="154" name="Shape 154"/>
          <p:cNvPicPr preferRelativeResize="0"/>
          <p:nvPr/>
        </p:nvPicPr>
        <p:blipFill rotWithShape="1">
          <a:blip r:embed="rId4">
            <a:alphaModFix/>
          </a:blip>
          <a:srcRect/>
          <a:stretch/>
        </p:blipFill>
        <p:spPr>
          <a:xfrm>
            <a:off x="4495800" y="609600"/>
            <a:ext cx="3590016" cy="4934333"/>
          </a:xfrm>
          <a:prstGeom prst="rect">
            <a:avLst/>
          </a:prstGeom>
          <a:noFill/>
          <a:ln>
            <a:noFill/>
          </a:ln>
        </p:spPr>
      </p:pic>
      <p:sp>
        <p:nvSpPr>
          <p:cNvPr id="155" name="Shape 155"/>
          <p:cNvSpPr/>
          <p:nvPr/>
        </p:nvSpPr>
        <p:spPr>
          <a:xfrm>
            <a:off x="2311121" y="2166937"/>
            <a:ext cx="1987899" cy="914400"/>
          </a:xfrm>
          <a:prstGeom prst="wave">
            <a:avLst>
              <a:gd name="adj1" fmla="val 12500"/>
              <a:gd name="adj2" fmla="val 0"/>
            </a:avLst>
          </a:prstGeom>
          <a:solidFill>
            <a:schemeClr val="lt1"/>
          </a:solidFill>
          <a:ln w="25400" cap="flat" cmpd="sng">
            <a:solidFill>
              <a:srgbClr val="009900"/>
            </a:solidFill>
            <a:prstDash val="solid"/>
            <a:round/>
            <a:headEnd type="none" w="med" len="med"/>
            <a:tailEnd type="none" w="med" len="med"/>
          </a:ln>
        </p:spPr>
        <p:txBody>
          <a:bodyPr wrap="square" lIns="91425" tIns="45700" rIns="91425" bIns="45700" anchor="ctr" anchorCtr="0">
            <a:noAutofit/>
          </a:bodyPr>
          <a:lstStyle/>
          <a:p>
            <a:pPr marL="0" marR="0" lvl="0" indent="-88900" algn="ctr" rtl="0">
              <a:lnSpc>
                <a:spcPct val="100000"/>
              </a:lnSpc>
              <a:spcBef>
                <a:spcPts val="0"/>
              </a:spcBef>
              <a:spcAft>
                <a:spcPts val="0"/>
              </a:spcAft>
              <a:buClr>
                <a:srgbClr val="009900"/>
              </a:buClr>
              <a:buSzPct val="100000"/>
              <a:buFont typeface="Arial"/>
              <a:buNone/>
            </a:pPr>
            <a:r>
              <a:rPr lang="en-CA" sz="1400" b="0" i="0" u="none" strike="noStrike" cap="none">
                <a:solidFill>
                  <a:srgbClr val="009900"/>
                </a:solidFill>
                <a:latin typeface="Arial"/>
                <a:ea typeface="Arial"/>
                <a:cs typeface="Arial"/>
                <a:sym typeface="Arial"/>
              </a:rPr>
              <a:t>This session will be </a:t>
            </a:r>
          </a:p>
          <a:p>
            <a:pPr marL="0" marR="0" lvl="0" indent="-88900" algn="ctr" rtl="0">
              <a:lnSpc>
                <a:spcPct val="100000"/>
              </a:lnSpc>
              <a:spcBef>
                <a:spcPts val="0"/>
              </a:spcBef>
              <a:spcAft>
                <a:spcPts val="0"/>
              </a:spcAft>
              <a:buClr>
                <a:srgbClr val="009900"/>
              </a:buClr>
              <a:buSzPct val="100000"/>
              <a:buFont typeface="Arial"/>
              <a:buNone/>
            </a:pPr>
            <a:r>
              <a:rPr lang="en-CA" sz="1400" b="0" i="0" u="none" strike="noStrike" cap="none">
                <a:solidFill>
                  <a:srgbClr val="009900"/>
                </a:solidFill>
                <a:latin typeface="Arial"/>
                <a:ea typeface="Arial"/>
                <a:cs typeface="Arial"/>
                <a:sym typeface="Arial"/>
              </a:rPr>
              <a:t>recorded</a:t>
            </a:r>
          </a:p>
        </p:txBody>
      </p:sp>
      <p:cxnSp>
        <p:nvCxnSpPr>
          <p:cNvPr id="156" name="Shape 156"/>
          <p:cNvCxnSpPr/>
          <p:nvPr/>
        </p:nvCxnSpPr>
        <p:spPr>
          <a:xfrm rot="10800000" flipH="1">
            <a:off x="2514600" y="4800600"/>
            <a:ext cx="2743200" cy="752476"/>
          </a:xfrm>
          <a:prstGeom prst="straightConnector1">
            <a:avLst/>
          </a:prstGeom>
          <a:noFill/>
          <a:ln w="57150" cap="flat" cmpd="sng">
            <a:solidFill>
              <a:srgbClr val="C00000"/>
            </a:solidFill>
            <a:prstDash val="solid"/>
            <a:round/>
            <a:headEnd type="none" w="med" len="med"/>
            <a:tailEnd type="stealth" w="lg" len="lg"/>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533400"/>
            <a:ext cx="8229600" cy="990599"/>
          </a:xfrm>
          <a:prstGeom prst="rect">
            <a:avLst/>
          </a:prstGeom>
          <a:noFill/>
          <a:ln>
            <a:noFill/>
          </a:ln>
        </p:spPr>
        <p:txBody>
          <a:bodyPr wrap="square" lIns="91425" tIns="45700" rIns="91425" bIns="45700" anchor="ctr" anchorCtr="0">
            <a:noAutofit/>
          </a:bodyPr>
          <a:lstStyle/>
          <a:p>
            <a:pPr marL="0" marR="0" lvl="0" indent="-50800" algn="l" rtl="0">
              <a:lnSpc>
                <a:spcPct val="100000"/>
              </a:lnSpc>
              <a:spcBef>
                <a:spcPts val="0"/>
              </a:spcBef>
              <a:spcAft>
                <a:spcPts val="0"/>
              </a:spcAft>
              <a:buClr>
                <a:srgbClr val="CC4125"/>
              </a:buClr>
              <a:buSzPct val="25000"/>
              <a:buFont typeface="Arial"/>
              <a:buNone/>
            </a:pPr>
            <a:r>
              <a:rPr lang="en-CA" sz="3200" b="0" i="0" u="none" strike="noStrike" cap="none" dirty="0" smtClean="0">
                <a:solidFill>
                  <a:srgbClr val="CC4125"/>
                </a:solidFill>
                <a:latin typeface="Arial"/>
                <a:ea typeface="Arial"/>
                <a:cs typeface="Arial"/>
                <a:sym typeface="Arial"/>
              </a:rPr>
              <a:t>Proposed Agenda</a:t>
            </a:r>
            <a:endParaRPr lang="en-CA" sz="3200" b="0" i="0" u="none" strike="noStrike" cap="none" dirty="0">
              <a:solidFill>
                <a:srgbClr val="CC4125"/>
              </a:solidFill>
              <a:latin typeface="Arial"/>
              <a:ea typeface="Arial"/>
              <a:cs typeface="Arial"/>
              <a:sym typeface="Arial"/>
            </a:endParaRPr>
          </a:p>
        </p:txBody>
      </p:sp>
      <p:sp>
        <p:nvSpPr>
          <p:cNvPr id="163" name="Shape 163"/>
          <p:cNvSpPr txBox="1">
            <a:spLocks noGrp="1"/>
          </p:cNvSpPr>
          <p:nvPr>
            <p:ph type="body" idx="1"/>
          </p:nvPr>
        </p:nvSpPr>
        <p:spPr>
          <a:xfrm>
            <a:off x="457200" y="1449575"/>
            <a:ext cx="8229600" cy="4876800"/>
          </a:xfrm>
          <a:prstGeom prst="rect">
            <a:avLst/>
          </a:prstGeom>
          <a:noFill/>
          <a:ln>
            <a:noFill/>
          </a:ln>
        </p:spPr>
        <p:txBody>
          <a:bodyPr wrap="square" lIns="91425" tIns="91425" rIns="91425" bIns="91425" anchor="t" anchorCtr="0">
            <a:noAutofit/>
          </a:bodyPr>
          <a:lstStyle/>
          <a:p>
            <a:pPr marL="182563" marR="0" lvl="0" indent="-55562" algn="l" rtl="0">
              <a:lnSpc>
                <a:spcPct val="150000"/>
              </a:lnSpc>
              <a:spcBef>
                <a:spcPts val="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  Community check-in</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  Review instructional (learning) design approaches</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  Example of outcomes-based, integrated design</a:t>
            </a:r>
          </a:p>
          <a:p>
            <a:pPr marL="182563"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  Example of design thinking for education</a:t>
            </a:r>
          </a:p>
          <a:p>
            <a:pPr marL="182562" marR="0" lvl="0" indent="-55562" algn="l" rtl="0">
              <a:lnSpc>
                <a:spcPct val="150000"/>
              </a:lnSpc>
              <a:spcBef>
                <a:spcPts val="480"/>
              </a:spcBef>
              <a:spcAft>
                <a:spcPts val="0"/>
              </a:spcAft>
              <a:buClr>
                <a:schemeClr val="accent1"/>
              </a:buClr>
              <a:buSzPct val="100000"/>
              <a:buFont typeface="Arial"/>
              <a:buChar char="•"/>
            </a:pPr>
            <a:r>
              <a:rPr lang="en-CA" sz="2400" b="0" i="0" u="none" strike="noStrike" cap="none">
                <a:solidFill>
                  <a:schemeClr val="dk1"/>
                </a:solidFill>
                <a:latin typeface="Arial"/>
                <a:ea typeface="Arial"/>
                <a:cs typeface="Arial"/>
                <a:sym typeface="Arial"/>
              </a:rPr>
              <a:t>  Example of open education</a:t>
            </a:r>
          </a:p>
          <a:p>
            <a:pPr marL="182563" marR="0" lvl="0" indent="-55562" algn="l" rtl="0">
              <a:lnSpc>
                <a:spcPct val="150000"/>
              </a:lnSpc>
              <a:spcBef>
                <a:spcPts val="480"/>
              </a:spcBef>
              <a:spcAft>
                <a:spcPts val="0"/>
              </a:spcAft>
              <a:buClr>
                <a:schemeClr val="accent1"/>
              </a:buClr>
              <a:buSzPct val="100000"/>
              <a:buFont typeface="Arial"/>
              <a:buChar char="•"/>
            </a:pPr>
            <a:r>
              <a:rPr lang="en-CA"/>
              <a:t> Any stories to share ?</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169" name="Shape 169"/>
          <p:cNvSpPr txBox="1">
            <a:spLocks noGrp="1"/>
          </p:cNvSpPr>
          <p:nvPr>
            <p:ph type="title"/>
          </p:nvPr>
        </p:nvSpPr>
        <p:spPr>
          <a:xfrm>
            <a:off x="457200" y="533400"/>
            <a:ext cx="8229600" cy="990600"/>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sz="4000" b="0" i="0" u="none" strike="noStrike" cap="none">
                <a:solidFill>
                  <a:schemeClr val="dk2"/>
                </a:solidFill>
                <a:latin typeface="Arial"/>
                <a:ea typeface="Arial"/>
                <a:cs typeface="Arial"/>
                <a:sym typeface="Arial"/>
              </a:rPr>
              <a:t>Three Approaches</a:t>
            </a:r>
          </a:p>
        </p:txBody>
      </p:sp>
      <p:sp>
        <p:nvSpPr>
          <p:cNvPr id="170" name="Shape 170"/>
          <p:cNvSpPr txBox="1">
            <a:spLocks noGrp="1"/>
          </p:cNvSpPr>
          <p:nvPr>
            <p:ph type="body" idx="1"/>
          </p:nvPr>
        </p:nvSpPr>
        <p:spPr>
          <a:xfrm>
            <a:off x="457200" y="1673351"/>
            <a:ext cx="4038600" cy="4718400"/>
          </a:xfrm>
          <a:prstGeom prst="rect">
            <a:avLst/>
          </a:prstGeom>
          <a:noFill/>
          <a:ln>
            <a:noFill/>
          </a:ln>
        </p:spPr>
        <p:txBody>
          <a:bodyPr wrap="square" lIns="91425" tIns="91425" rIns="91425" bIns="91425" anchor="t" anchorCtr="0">
            <a:noAutofit/>
          </a:bodyPr>
          <a:lstStyle/>
          <a:p>
            <a:pPr marL="182563" marR="0" lvl="0" indent="-157163" algn="l" rtl="0">
              <a:lnSpc>
                <a:spcPct val="100000"/>
              </a:lnSpc>
              <a:spcBef>
                <a:spcPts val="0"/>
              </a:spcBef>
              <a:spcAft>
                <a:spcPts val="0"/>
              </a:spcAft>
              <a:buClr>
                <a:schemeClr val="accent1"/>
              </a:buClr>
              <a:buSzPct val="100000"/>
              <a:buFont typeface="Arial"/>
              <a:buNone/>
            </a:pPr>
            <a:r>
              <a:rPr lang="en-CA" sz="2400" b="0" i="0" u="none" strike="noStrike" cap="none">
                <a:solidFill>
                  <a:schemeClr val="dk1"/>
                </a:solidFill>
                <a:latin typeface="Arial"/>
                <a:ea typeface="Arial"/>
                <a:cs typeface="Arial"/>
                <a:sym typeface="Arial"/>
              </a:rPr>
              <a:t>Outcomes-based</a:t>
            </a:r>
          </a:p>
          <a:p>
            <a:pPr marL="279400" marR="0" lvl="0" indent="-101600" algn="l" rtl="0">
              <a:lnSpc>
                <a:spcPct val="100000"/>
              </a:lnSpc>
              <a:spcBef>
                <a:spcPts val="480"/>
              </a:spcBef>
              <a:spcAft>
                <a:spcPts val="0"/>
              </a:spcAft>
              <a:buClr>
                <a:schemeClr val="accent1"/>
              </a:buClr>
              <a:buSzPct val="133333"/>
              <a:buFont typeface="Arial"/>
              <a:buChar char="•"/>
            </a:pPr>
            <a:r>
              <a:rPr lang="en-CA" sz="1800" b="0" i="0" u="none" strike="noStrike" cap="none">
                <a:solidFill>
                  <a:schemeClr val="dk1"/>
                </a:solidFill>
                <a:latin typeface="Arial"/>
                <a:ea typeface="Arial"/>
                <a:cs typeface="Arial"/>
                <a:sym typeface="Arial"/>
              </a:rPr>
              <a:t>Learning Outcomes (Objectives)</a:t>
            </a:r>
          </a:p>
          <a:p>
            <a:pPr marL="279400" marR="0" lvl="0" indent="-101600" algn="l" rtl="0">
              <a:lnSpc>
                <a:spcPct val="100000"/>
              </a:lnSpc>
              <a:spcBef>
                <a:spcPts val="480"/>
              </a:spcBef>
              <a:spcAft>
                <a:spcPts val="0"/>
              </a:spcAft>
              <a:buClr>
                <a:schemeClr val="accent1"/>
              </a:buClr>
              <a:buSzPct val="100000"/>
              <a:buFont typeface="Arial"/>
              <a:buChar char="•"/>
            </a:pPr>
            <a:r>
              <a:rPr lang="en-CA" sz="1800" b="0" i="0" u="none" strike="noStrike" cap="none">
                <a:solidFill>
                  <a:schemeClr val="dk1"/>
                </a:solidFill>
                <a:latin typeface="Arial"/>
                <a:ea typeface="Arial"/>
                <a:cs typeface="Arial"/>
                <a:sym typeface="Arial"/>
              </a:rPr>
              <a:t>Assessment</a:t>
            </a:r>
          </a:p>
          <a:p>
            <a:pPr marL="279400" marR="0" lvl="0" indent="-101600" algn="l" rtl="0">
              <a:lnSpc>
                <a:spcPct val="100000"/>
              </a:lnSpc>
              <a:spcBef>
                <a:spcPts val="480"/>
              </a:spcBef>
              <a:spcAft>
                <a:spcPts val="0"/>
              </a:spcAft>
              <a:buClr>
                <a:schemeClr val="accent1"/>
              </a:buClr>
              <a:buSzPct val="100000"/>
              <a:buFont typeface="Arial"/>
              <a:buChar char="•"/>
            </a:pPr>
            <a:r>
              <a:rPr lang="en-CA" sz="1800" b="0" i="0" u="none" strike="noStrike" cap="none">
                <a:solidFill>
                  <a:schemeClr val="dk1"/>
                </a:solidFill>
                <a:latin typeface="Arial"/>
                <a:ea typeface="Arial"/>
                <a:cs typeface="Arial"/>
                <a:sym typeface="Arial"/>
              </a:rPr>
              <a:t>Teaching and Learning Activities</a:t>
            </a:r>
          </a:p>
        </p:txBody>
      </p:sp>
      <p:sp>
        <p:nvSpPr>
          <p:cNvPr id="171" name="Shape 171"/>
          <p:cNvSpPr txBox="1">
            <a:spLocks noGrp="1"/>
          </p:cNvSpPr>
          <p:nvPr>
            <p:ph type="body" idx="2"/>
          </p:nvPr>
        </p:nvSpPr>
        <p:spPr>
          <a:xfrm>
            <a:off x="4648200" y="1673351"/>
            <a:ext cx="4038600" cy="4718400"/>
          </a:xfrm>
          <a:prstGeom prst="rect">
            <a:avLst/>
          </a:prstGeom>
        </p:spPr>
        <p:txBody>
          <a:bodyPr wrap="square" lIns="91425" tIns="91425" rIns="91425" bIns="91425" anchor="t" anchorCtr="0">
            <a:noAutofit/>
          </a:bodyPr>
          <a:lstStyle/>
          <a:p>
            <a:pPr marL="182562" lvl="0" indent="-157162" rtl="0">
              <a:spcBef>
                <a:spcPts val="0"/>
              </a:spcBef>
              <a:buClr>
                <a:schemeClr val="accent1"/>
              </a:buClr>
              <a:buSzPct val="100000"/>
              <a:buFont typeface="Arial"/>
              <a:buNone/>
            </a:pPr>
            <a:r>
              <a:rPr lang="en-CA" sz="2400"/>
              <a:t>Design Thinking</a:t>
            </a:r>
          </a:p>
          <a:p>
            <a:pPr marL="279400" lvl="0" indent="-63500" rtl="0">
              <a:spcBef>
                <a:spcPts val="480"/>
              </a:spcBef>
              <a:spcAft>
                <a:spcPts val="0"/>
              </a:spcAft>
              <a:buSzPct val="100000"/>
            </a:pPr>
            <a:r>
              <a:rPr lang="en-CA" sz="1800"/>
              <a:t>Understand the learner</a:t>
            </a:r>
          </a:p>
          <a:p>
            <a:pPr marL="279400" lvl="0" indent="-101600" rtl="0">
              <a:spcBef>
                <a:spcPts val="480"/>
              </a:spcBef>
              <a:buSzPct val="100000"/>
            </a:pPr>
            <a:r>
              <a:rPr lang="en-CA" sz="1800"/>
              <a:t>Define problem and purpose</a:t>
            </a:r>
          </a:p>
          <a:p>
            <a:pPr marL="279400" lvl="0" indent="-101600" rtl="0">
              <a:spcBef>
                <a:spcPts val="480"/>
              </a:spcBef>
              <a:buSzPct val="100000"/>
            </a:pPr>
            <a:r>
              <a:rPr lang="en-CA" sz="1800"/>
              <a:t>Imagine (Ideate)</a:t>
            </a:r>
          </a:p>
          <a:p>
            <a:pPr marL="279400" lvl="0" indent="-101600" rtl="0">
              <a:spcBef>
                <a:spcPts val="480"/>
              </a:spcBef>
              <a:buSzPct val="100000"/>
            </a:pPr>
            <a:r>
              <a:rPr lang="en-CA" sz="1800"/>
              <a:t>Develop something to test (prototype)</a:t>
            </a:r>
          </a:p>
          <a:p>
            <a:pPr marL="279400" lvl="0" indent="-101600" rtl="0">
              <a:spcBef>
                <a:spcPts val="480"/>
              </a:spcBef>
              <a:buSzPct val="100000"/>
            </a:pPr>
            <a:r>
              <a:rPr lang="en-CA" sz="1800"/>
              <a:t>Test on sample audience</a:t>
            </a:r>
          </a:p>
          <a:p>
            <a:pPr lvl="0">
              <a:spcBef>
                <a:spcPts val="0"/>
              </a:spcBef>
              <a:buNone/>
            </a:pPr>
            <a:endParaRPr/>
          </a:p>
        </p:txBody>
      </p:sp>
      <p:sp>
        <p:nvSpPr>
          <p:cNvPr id="172" name="Shape 172"/>
          <p:cNvSpPr txBox="1"/>
          <p:nvPr/>
        </p:nvSpPr>
        <p:spPr>
          <a:xfrm>
            <a:off x="130550" y="1540500"/>
            <a:ext cx="400800" cy="1202700"/>
          </a:xfrm>
          <a:prstGeom prst="rect">
            <a:avLst/>
          </a:prstGeom>
          <a:noFill/>
          <a:ln>
            <a:noFill/>
          </a:ln>
        </p:spPr>
        <p:txBody>
          <a:bodyPr wrap="square" lIns="91425" tIns="91425" rIns="91425" bIns="91425" anchor="t" anchorCtr="0">
            <a:noAutofit/>
          </a:bodyPr>
          <a:lstStyle/>
          <a:p>
            <a:pPr lvl="0">
              <a:spcBef>
                <a:spcPts val="0"/>
              </a:spcBef>
              <a:buNone/>
            </a:pPr>
            <a:r>
              <a:rPr lang="en-CA" sz="3600" b="1" dirty="0">
                <a:solidFill>
                  <a:schemeClr val="dk2"/>
                </a:solidFill>
                <a:latin typeface="Open Sans"/>
                <a:ea typeface="Open Sans"/>
                <a:cs typeface="Open Sans"/>
                <a:sym typeface="Open Sans"/>
              </a:rPr>
              <a:t>1</a:t>
            </a:r>
          </a:p>
        </p:txBody>
      </p:sp>
      <p:sp>
        <p:nvSpPr>
          <p:cNvPr id="173" name="Shape 173"/>
          <p:cNvSpPr txBox="1"/>
          <p:nvPr/>
        </p:nvSpPr>
        <p:spPr>
          <a:xfrm>
            <a:off x="4343400" y="1540500"/>
            <a:ext cx="400800" cy="1202700"/>
          </a:xfrm>
          <a:prstGeom prst="rect">
            <a:avLst/>
          </a:prstGeom>
          <a:noFill/>
          <a:ln>
            <a:noFill/>
          </a:ln>
        </p:spPr>
        <p:txBody>
          <a:bodyPr wrap="square" lIns="91425" tIns="91425" rIns="91425" bIns="91425" anchor="t" anchorCtr="0">
            <a:noAutofit/>
          </a:bodyPr>
          <a:lstStyle/>
          <a:p>
            <a:pPr lvl="0" rtl="0">
              <a:spcBef>
                <a:spcPts val="0"/>
              </a:spcBef>
              <a:buNone/>
            </a:pPr>
            <a:r>
              <a:rPr lang="en-CA" sz="3600" b="1" dirty="0">
                <a:solidFill>
                  <a:schemeClr val="dk2"/>
                </a:solidFill>
                <a:latin typeface="Open Sans"/>
                <a:ea typeface="Open Sans"/>
                <a:cs typeface="Open Sans"/>
                <a:sym typeface="Open Sans"/>
              </a:rPr>
              <a:t>2</a:t>
            </a: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179" name="Shape 179"/>
          <p:cNvSpPr txBox="1">
            <a:spLocks noGrp="1"/>
          </p:cNvSpPr>
          <p:nvPr>
            <p:ph type="title"/>
          </p:nvPr>
        </p:nvSpPr>
        <p:spPr>
          <a:xfrm>
            <a:off x="457200" y="533401"/>
            <a:ext cx="8229600" cy="838200"/>
          </a:xfrm>
          <a:prstGeom prst="rect">
            <a:avLst/>
          </a:prstGeom>
          <a:noFill/>
          <a:ln>
            <a:noFill/>
          </a:ln>
        </p:spPr>
        <p:txBody>
          <a:bodyPr wrap="square" lIns="91425" tIns="91425" rIns="91425" bIns="91425" anchor="ctr" anchorCtr="0">
            <a:noAutofit/>
          </a:bodyPr>
          <a:lstStyle/>
          <a:p>
            <a:pPr marL="0" marR="0" lvl="0" indent="-254000" algn="l" rtl="0">
              <a:lnSpc>
                <a:spcPct val="100000"/>
              </a:lnSpc>
              <a:spcBef>
                <a:spcPts val="0"/>
              </a:spcBef>
              <a:spcAft>
                <a:spcPts val="0"/>
              </a:spcAft>
              <a:buClr>
                <a:schemeClr val="dk2"/>
              </a:buClr>
              <a:buSzPct val="100000"/>
              <a:buFont typeface="Arial"/>
              <a:buNone/>
            </a:pPr>
            <a:r>
              <a:rPr lang="en-CA" sz="4000" b="0" i="0" u="none" strike="noStrike" cap="none">
                <a:solidFill>
                  <a:schemeClr val="dk2"/>
                </a:solidFill>
                <a:latin typeface="Arial"/>
                <a:ea typeface="Arial"/>
                <a:cs typeface="Arial"/>
                <a:sym typeface="Arial"/>
              </a:rPr>
              <a:t>Three Approaches</a:t>
            </a:r>
          </a:p>
        </p:txBody>
      </p:sp>
      <p:sp>
        <p:nvSpPr>
          <p:cNvPr id="180" name="Shape 180"/>
          <p:cNvSpPr txBox="1">
            <a:spLocks noGrp="1"/>
          </p:cNvSpPr>
          <p:nvPr>
            <p:ph type="body" idx="1"/>
          </p:nvPr>
        </p:nvSpPr>
        <p:spPr>
          <a:xfrm>
            <a:off x="914400" y="1524000"/>
            <a:ext cx="7772400" cy="4952999"/>
          </a:xfrm>
          <a:prstGeom prst="rect">
            <a:avLst/>
          </a:prstGeom>
          <a:noFill/>
          <a:ln>
            <a:noFill/>
          </a:ln>
        </p:spPr>
        <p:txBody>
          <a:bodyPr wrap="square" lIns="91425" tIns="91425" rIns="91425" bIns="91425" anchor="t" anchorCtr="0">
            <a:noAutofit/>
          </a:bodyPr>
          <a:lstStyle/>
          <a:p>
            <a:pPr marL="182563" marR="0" lvl="0" indent="-157163" algn="l" rtl="0">
              <a:lnSpc>
                <a:spcPct val="100000"/>
              </a:lnSpc>
              <a:spcBef>
                <a:spcPts val="0"/>
              </a:spcBef>
              <a:spcAft>
                <a:spcPts val="0"/>
              </a:spcAft>
              <a:buClr>
                <a:schemeClr val="accent1"/>
              </a:buClr>
              <a:buSzPct val="100000"/>
              <a:buFont typeface="Arial"/>
              <a:buNone/>
            </a:pPr>
            <a:r>
              <a:rPr lang="en-CA" sz="2400" b="0" i="0" u="none" strike="noStrike" cap="none" dirty="0">
                <a:solidFill>
                  <a:schemeClr val="dk1"/>
                </a:solidFill>
                <a:latin typeface="Arial"/>
                <a:ea typeface="Arial"/>
                <a:cs typeface="Arial"/>
                <a:sym typeface="Arial"/>
              </a:rPr>
              <a:t>Open</a:t>
            </a:r>
          </a:p>
          <a:p>
            <a:pPr marL="279400" marR="0" lvl="0" indent="-101600" algn="l" rtl="0">
              <a:lnSpc>
                <a:spcPct val="100000"/>
              </a:lnSpc>
              <a:spcBef>
                <a:spcPts val="480"/>
              </a:spcBef>
              <a:spcAft>
                <a:spcPts val="0"/>
              </a:spcAft>
              <a:buClr>
                <a:schemeClr val="accent1"/>
              </a:buClr>
              <a:buSzPct val="100000"/>
              <a:buFont typeface="Arial"/>
              <a:buChar char="•"/>
            </a:pPr>
            <a:r>
              <a:rPr lang="en-CA" sz="2400" b="0" i="0" u="none" strike="noStrike" cap="none" dirty="0">
                <a:solidFill>
                  <a:schemeClr val="dk1"/>
                </a:solidFill>
                <a:latin typeface="Arial"/>
                <a:ea typeface="Arial"/>
                <a:cs typeface="Arial"/>
                <a:sym typeface="Arial"/>
              </a:rPr>
              <a:t>  </a:t>
            </a:r>
            <a:r>
              <a:rPr lang="en-CA" sz="1800" b="0" i="0" u="none" strike="noStrike" cap="none" dirty="0">
                <a:solidFill>
                  <a:schemeClr val="dk1"/>
                </a:solidFill>
                <a:latin typeface="Arial"/>
                <a:ea typeface="Arial"/>
                <a:cs typeface="Arial"/>
                <a:sym typeface="Arial"/>
              </a:rPr>
              <a:t>5 “</a:t>
            </a:r>
            <a:r>
              <a:rPr lang="en-CA" sz="1800" b="0" i="0" u="none" strike="noStrike" cap="none" dirty="0" err="1">
                <a:solidFill>
                  <a:schemeClr val="dk1"/>
                </a:solidFill>
                <a:latin typeface="Arial"/>
                <a:ea typeface="Arial"/>
                <a:cs typeface="Arial"/>
                <a:sym typeface="Arial"/>
              </a:rPr>
              <a:t>Rs</a:t>
            </a:r>
            <a:r>
              <a:rPr lang="en-CA" sz="1800" b="0" i="0" u="none" strike="noStrike" cap="none" dirty="0">
                <a:solidFill>
                  <a:schemeClr val="dk1"/>
                </a:solidFill>
                <a:latin typeface="Arial"/>
                <a:ea typeface="Arial"/>
                <a:cs typeface="Arial"/>
                <a:sym typeface="Arial"/>
              </a:rPr>
              <a:t>” – Retain, Reuse, Revise, Remix, Redistribute</a:t>
            </a:r>
          </a:p>
          <a:p>
            <a:pPr marL="279400" marR="0" lvl="0" indent="-101600" algn="l" rtl="0">
              <a:lnSpc>
                <a:spcPct val="100000"/>
              </a:lnSpc>
              <a:spcBef>
                <a:spcPts val="480"/>
              </a:spcBef>
              <a:spcAft>
                <a:spcPts val="0"/>
              </a:spcAft>
              <a:buClr>
                <a:schemeClr val="accent1"/>
              </a:buClr>
              <a:buSzPct val="100000"/>
              <a:buFont typeface="Arial"/>
              <a:buChar char="•"/>
            </a:pPr>
            <a:r>
              <a:rPr lang="en-CA" sz="1800" b="0" i="0" u="none" strike="noStrike" cap="none" dirty="0">
                <a:solidFill>
                  <a:schemeClr val="dk1"/>
                </a:solidFill>
                <a:latin typeface="Arial"/>
                <a:ea typeface="Arial"/>
                <a:cs typeface="Arial"/>
                <a:sym typeface="Arial"/>
              </a:rPr>
              <a:t>   Open Pedagogy or Open Practices</a:t>
            </a:r>
          </a:p>
          <a:p>
            <a:pPr marL="279400" marR="0" lvl="0" indent="-101600" algn="l" rtl="0">
              <a:lnSpc>
                <a:spcPct val="100000"/>
              </a:lnSpc>
              <a:spcBef>
                <a:spcPts val="480"/>
              </a:spcBef>
              <a:spcAft>
                <a:spcPts val="0"/>
              </a:spcAft>
              <a:buClr>
                <a:schemeClr val="accent1"/>
              </a:buClr>
              <a:buSzPct val="100000"/>
              <a:buFont typeface="Arial"/>
              <a:buChar char="•"/>
            </a:pPr>
            <a:r>
              <a:rPr lang="en-CA" sz="1800" b="0" i="0" u="none" strike="noStrike" cap="none" dirty="0">
                <a:solidFill>
                  <a:schemeClr val="dk1"/>
                </a:solidFill>
                <a:latin typeface="Arial"/>
                <a:ea typeface="Arial"/>
                <a:cs typeface="Arial"/>
                <a:sym typeface="Arial"/>
              </a:rPr>
              <a:t>   OERs</a:t>
            </a:r>
          </a:p>
          <a:p>
            <a:pPr marL="279400" marR="0" lvl="0" indent="-101600" algn="l" rtl="0">
              <a:lnSpc>
                <a:spcPct val="100000"/>
              </a:lnSpc>
              <a:spcBef>
                <a:spcPts val="480"/>
              </a:spcBef>
              <a:spcAft>
                <a:spcPts val="0"/>
              </a:spcAft>
              <a:buClr>
                <a:schemeClr val="accent1"/>
              </a:buClr>
              <a:buSzPct val="100000"/>
              <a:buFont typeface="Arial"/>
              <a:buChar char="•"/>
            </a:pPr>
            <a:r>
              <a:rPr lang="en-CA" sz="1800" b="0" i="0" u="none" strike="noStrike" cap="none" dirty="0">
                <a:solidFill>
                  <a:schemeClr val="dk1"/>
                </a:solidFill>
                <a:latin typeface="Arial"/>
                <a:ea typeface="Arial"/>
                <a:cs typeface="Arial"/>
                <a:sym typeface="Arial"/>
              </a:rPr>
              <a:t>   Students as producers not consumers</a:t>
            </a:r>
          </a:p>
        </p:txBody>
      </p:sp>
      <p:sp>
        <p:nvSpPr>
          <p:cNvPr id="181" name="Shape 181"/>
          <p:cNvSpPr txBox="1"/>
          <p:nvPr/>
        </p:nvSpPr>
        <p:spPr>
          <a:xfrm>
            <a:off x="500725" y="1447800"/>
            <a:ext cx="400800" cy="1202700"/>
          </a:xfrm>
          <a:prstGeom prst="rect">
            <a:avLst/>
          </a:prstGeom>
          <a:noFill/>
          <a:ln>
            <a:noFill/>
          </a:ln>
        </p:spPr>
        <p:txBody>
          <a:bodyPr wrap="square" lIns="91425" tIns="91425" rIns="91425" bIns="91425" anchor="t" anchorCtr="0">
            <a:noAutofit/>
          </a:bodyPr>
          <a:lstStyle/>
          <a:p>
            <a:pPr lvl="0" rtl="0">
              <a:spcBef>
                <a:spcPts val="0"/>
              </a:spcBef>
              <a:buNone/>
            </a:pPr>
            <a:r>
              <a:rPr lang="en-CA" sz="3600" b="1">
                <a:solidFill>
                  <a:schemeClr val="dk2"/>
                </a:solidFill>
                <a:latin typeface="Open Sans"/>
                <a:ea typeface="Open Sans"/>
                <a:cs typeface="Open Sans"/>
                <a:sym typeface="Open Sans"/>
              </a:rPr>
              <a:t>3</a:t>
            </a: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 your own stories?</a:t>
            </a:r>
            <a:endParaRPr lang="en-CA" dirty="0"/>
          </a:p>
        </p:txBody>
      </p:sp>
      <p:sp>
        <p:nvSpPr>
          <p:cNvPr id="4" name="TextBox 3"/>
          <p:cNvSpPr txBox="1"/>
          <p:nvPr/>
        </p:nvSpPr>
        <p:spPr>
          <a:xfrm>
            <a:off x="2895600" y="2286000"/>
            <a:ext cx="2057400" cy="738664"/>
          </a:xfrm>
          <a:prstGeom prst="rect">
            <a:avLst/>
          </a:prstGeom>
          <a:noFill/>
        </p:spPr>
        <p:txBody>
          <a:bodyPr wrap="square" rtlCol="0">
            <a:spAutoFit/>
          </a:bodyPr>
          <a:lstStyle/>
          <a:p>
            <a:r>
              <a:rPr lang="en-CA" dirty="0" smtClean="0"/>
              <a:t>See explainer stories files in Facilitator Resources </a:t>
            </a:r>
            <a:endParaRPr lang="en-CA" dirty="0"/>
          </a:p>
        </p:txBody>
      </p:sp>
    </p:spTree>
    <p:extLst>
      <p:ext uri="{BB962C8B-B14F-4D97-AF65-F5344CB8AC3E}">
        <p14:creationId xmlns:p14="http://schemas.microsoft.com/office/powerpoint/2010/main" val="405315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p:nvPr/>
        </p:nvSpPr>
        <p:spPr>
          <a:xfrm>
            <a:off x="200025" y="6077744"/>
            <a:ext cx="4786311" cy="647700"/>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pic>
        <p:nvPicPr>
          <p:cNvPr id="305" name="Shape 305" descr="C:\Users\Sylvia\AppData\Local\Microsoft\Windows\INetCache\IE\OOT8O1YU\question_makrs_cutie_mark_by_rildraw-d4byewl[1].png"/>
          <p:cNvPicPr preferRelativeResize="0"/>
          <p:nvPr/>
        </p:nvPicPr>
        <p:blipFill rotWithShape="1">
          <a:blip r:embed="rId3">
            <a:alphaModFix/>
          </a:blip>
          <a:srcRect/>
          <a:stretch/>
        </p:blipFill>
        <p:spPr>
          <a:xfrm>
            <a:off x="1981200" y="1066800"/>
            <a:ext cx="4307402" cy="4187918"/>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457200" y="533400"/>
            <a:ext cx="8229600" cy="990600"/>
          </a:xfrm>
          <a:prstGeom prst="rect">
            <a:avLst/>
          </a:prstGeom>
        </p:spPr>
        <p:txBody>
          <a:bodyPr wrap="square" lIns="91425" tIns="91425" rIns="91425" bIns="91425" anchor="ctr" anchorCtr="0">
            <a:noAutofit/>
          </a:bodyPr>
          <a:lstStyle/>
          <a:p>
            <a:pPr lvl="0">
              <a:spcBef>
                <a:spcPts val="0"/>
              </a:spcBef>
              <a:buNone/>
            </a:pPr>
            <a:endParaRPr/>
          </a:p>
          <a:p>
            <a:pPr lvl="0">
              <a:spcBef>
                <a:spcPts val="0"/>
              </a:spcBef>
              <a:buNone/>
            </a:pPr>
            <a:r>
              <a:rPr lang="en-CA"/>
              <a:t>Your turn</a:t>
            </a:r>
          </a:p>
          <a:p>
            <a:pPr lvl="0">
              <a:spcBef>
                <a:spcPts val="0"/>
              </a:spcBef>
              <a:buNone/>
            </a:pPr>
            <a:endParaRPr/>
          </a:p>
        </p:txBody>
      </p:sp>
      <p:sp>
        <p:nvSpPr>
          <p:cNvPr id="312" name="Shape 312"/>
          <p:cNvSpPr txBox="1">
            <a:spLocks noGrp="1"/>
          </p:cNvSpPr>
          <p:nvPr>
            <p:ph type="body" idx="1"/>
          </p:nvPr>
        </p:nvSpPr>
        <p:spPr>
          <a:xfrm>
            <a:off x="457200" y="1600200"/>
            <a:ext cx="8229600" cy="4876800"/>
          </a:xfrm>
          <a:prstGeom prst="rect">
            <a:avLst/>
          </a:prstGeom>
        </p:spPr>
        <p:txBody>
          <a:bodyPr wrap="square" lIns="91425" tIns="91425" rIns="91425" bIns="91425" anchor="t" anchorCtr="0">
            <a:noAutofit/>
          </a:bodyPr>
          <a:lstStyle/>
          <a:p>
            <a:pPr lvl="0">
              <a:spcBef>
                <a:spcPts val="0"/>
              </a:spcBef>
              <a:buNone/>
            </a:pPr>
            <a:r>
              <a:rPr lang="en-CA" dirty="0"/>
              <a:t>We’ve done a lot in 1 week, and there’s more to come!</a:t>
            </a:r>
          </a:p>
          <a:p>
            <a:pPr lvl="0">
              <a:spcBef>
                <a:spcPts val="0"/>
              </a:spcBef>
              <a:buNone/>
            </a:pPr>
            <a:endParaRPr dirty="0"/>
          </a:p>
          <a:p>
            <a:pPr lvl="0">
              <a:spcBef>
                <a:spcPts val="0"/>
              </a:spcBef>
              <a:buNone/>
            </a:pPr>
            <a:endParaRPr dirty="0"/>
          </a:p>
          <a:p>
            <a:pPr lvl="0" algn="ctr">
              <a:spcBef>
                <a:spcPts val="0"/>
              </a:spcBef>
              <a:buNone/>
            </a:pPr>
            <a:r>
              <a:rPr lang="en-CA" dirty="0"/>
              <a:t>What do you need from us? </a:t>
            </a:r>
          </a:p>
          <a:p>
            <a:pPr marL="457200" lvl="0" indent="-381000" algn="ctr" rtl="0">
              <a:spcBef>
                <a:spcPts val="0"/>
              </a:spcBef>
              <a:spcAft>
                <a:spcPts val="0"/>
              </a:spcAft>
              <a:buSzPct val="100000"/>
            </a:pPr>
            <a:r>
              <a:rPr lang="en-CA" dirty="0"/>
              <a:t>clarity? </a:t>
            </a:r>
          </a:p>
          <a:p>
            <a:pPr marL="457200" lvl="0" indent="-381000" algn="ctr" rtl="0">
              <a:spcBef>
                <a:spcPts val="0"/>
              </a:spcBef>
              <a:spcAft>
                <a:spcPts val="0"/>
              </a:spcAft>
              <a:buSzPct val="100000"/>
            </a:pPr>
            <a:r>
              <a:rPr lang="en-CA" dirty="0"/>
              <a:t>examples?</a:t>
            </a:r>
          </a:p>
          <a:p>
            <a:pPr marL="457200" lvl="0" indent="-381000" algn="ctr">
              <a:spcBef>
                <a:spcPts val="0"/>
              </a:spcBef>
              <a:buSzPct val="100000"/>
            </a:pPr>
            <a:r>
              <a:rPr lang="en-CA" dirty="0"/>
              <a:t>other?</a:t>
            </a:r>
          </a:p>
          <a:p>
            <a:pPr lvl="0">
              <a:spcBef>
                <a:spcPts val="0"/>
              </a:spcBef>
              <a:buNone/>
            </a:pPr>
            <a:endParaRPr dirty="0"/>
          </a:p>
          <a:p>
            <a:pPr marL="279400" lvl="0" indent="0">
              <a:spcBef>
                <a:spcPts val="0"/>
              </a:spcBef>
              <a:buNone/>
            </a:pPr>
            <a:endParaRPr dirty="0"/>
          </a:p>
        </p:txBody>
      </p:sp>
      <p:sp>
        <p:nvSpPr>
          <p:cNvPr id="313" name="Shape 313"/>
          <p:cNvSpPr txBox="1"/>
          <p:nvPr/>
        </p:nvSpPr>
        <p:spPr>
          <a:xfrm>
            <a:off x="457200" y="600300"/>
            <a:ext cx="7344300" cy="856800"/>
          </a:xfrm>
          <a:prstGeom prst="rect">
            <a:avLst/>
          </a:prstGeom>
          <a:noFill/>
          <a:ln>
            <a:noFill/>
          </a:ln>
        </p:spPr>
        <p:txBody>
          <a:bodyPr wrap="square" lIns="91425" tIns="91425" rIns="91425" bIns="91425" anchor="t" anchorCtr="0">
            <a:noAutofit/>
          </a:bodyPr>
          <a:lstStyle/>
          <a:p>
            <a:pPr lvl="0">
              <a:spcBef>
                <a:spcPts val="0"/>
              </a:spcBef>
              <a:buNone/>
            </a:pP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Day, date&amp;#x0D;&amp;#x0A;time PST&amp;#x0D;&amp;#x0A;“Design Options”&amp;quot;&quot;/&gt;&lt;property id=&quot;20307&quot; value=&quot;256&quot;/&gt;&lt;/object&gt;&lt;object type=&quot;3&quot; unique_id=&quot;10004&quot;&gt;&lt;property id=&quot;20148&quot; value=&quot;5&quot;/&gt;&lt;property id=&quot;20300&quot; value=&quot;Slide 2 - &amp;quot;Proposed Agenda&amp;quot;&quot;/&gt;&lt;property id=&quot;20307&quot; value=&quot;257&quot;/&gt;&lt;/object&gt;&lt;object type=&quot;3&quot; unique_id=&quot;10005&quot;&gt;&lt;property id=&quot;20148&quot; value=&quot;5&quot;/&gt;&lt;property id=&quot;20300&quot; value=&quot;Slide 3 - &amp;quot;Three Approaches&amp;quot;&quot;/&gt;&lt;property id=&quot;20307&quot; value=&quot;258&quot;/&gt;&lt;/object&gt;&lt;object type=&quot;3&quot; unique_id=&quot;10006&quot;&gt;&lt;property id=&quot;20148&quot; value=&quot;5&quot;/&gt;&lt;property id=&quot;20300&quot; value=&quot;Slide 4 - &amp;quot;Three Approaches&amp;quot;&quot;/&gt;&lt;property id=&quot;20307&quot; value=&quot;259&quot;/&gt;&lt;/object&gt;&lt;object type=&quot;3&quot; unique_id=&quot;10014&quot;&gt;&lt;property id=&quot;20148&quot; value=&quot;5&quot;/&gt;&lt;property id=&quot;20300&quot; value=&quot;Slide 6&quot;/&gt;&lt;property id=&quot;20307&quot; value=&quot;267&quot;/&gt;&lt;/object&gt;&lt;object type=&quot;3&quot; unique_id=&quot;10015&quot;&gt;&lt;property id=&quot;20148&quot; value=&quot;5&quot;/&gt;&lt;property id=&quot;20300&quot; value=&quot;Slide 7 - &amp;quot;&amp;#x0D;Your turn&amp;#x0D;&amp;quot;&quot;/&gt;&lt;property id=&quot;20307&quot; value=&quot;268&quot;/&gt;&lt;/object&gt;&lt;object type=&quot;3&quot; unique_id=&quot;10136&quot;&gt;&lt;property id=&quot;20148&quot; value=&quot;5&quot;/&gt;&lt;property id=&quot;20300&quot; value=&quot;Slide 5 - &amp;quot;Add your own stories?&amp;quot;&quot;/&gt;&lt;property id=&quot;20307&quot; value=&quot;269&quot;/&gt;&lt;/object&gt;&lt;/object&gt;&lt;object type=&quot;8&quot; unique_id=&quot;10040&quot;&gt;&lt;/object&gt;&lt;/object&gt;&lt;/database&gt;"/>
  <p:tag name="SECTOMILLISECCONVERTED" val="1"/>
</p:tagLst>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451</Words>
  <Application>Microsoft Office PowerPoint</Application>
  <PresentationFormat>On-screen Show (4:3)</PresentationFormat>
  <Paragraphs>64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Open Sans</vt:lpstr>
      <vt:lpstr>Clarity</vt:lpstr>
      <vt:lpstr>Day, date time PST “Design Options”</vt:lpstr>
      <vt:lpstr>Proposed Agenda</vt:lpstr>
      <vt:lpstr>Three Approaches</vt:lpstr>
      <vt:lpstr>Three Approaches</vt:lpstr>
      <vt:lpstr>Add your own stories?</vt:lpstr>
      <vt:lpstr>PowerPoint Presentation</vt:lpstr>
      <vt:lpstr> Your turn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Nov 22  12-1:00 pm PST “Design Options”</dc:title>
  <dc:creator>Sylvia</dc:creator>
  <cp:lastModifiedBy>Sylvia</cp:lastModifiedBy>
  <cp:revision>7</cp:revision>
  <dcterms:modified xsi:type="dcterms:W3CDTF">2017-12-15T17:53:11Z</dcterms:modified>
</cp:coreProperties>
</file>