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custDataLst>
    <p:tags r:id="rId16"/>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ylvia Riessne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218" autoAdjust="0"/>
  </p:normalViewPr>
  <p:slideViewPr>
    <p:cSldViewPr>
      <p:cViewPr>
        <p:scale>
          <a:sx n="107" d="100"/>
          <a:sy n="107" d="100"/>
        </p:scale>
        <p:origin x="-84" y="72"/>
      </p:cViewPr>
      <p:guideLst>
        <p:guide orient="horz" pos="2160"/>
        <p:guide pos="2880"/>
      </p:guideLst>
    </p:cSldViewPr>
  </p:slideViewPr>
  <p:notesTextViewPr>
    <p:cViewPr>
      <p:scale>
        <a:sx n="1" d="1"/>
        <a:sy n="1" d="1"/>
      </p:scale>
      <p:origin x="0" y="5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7-11-13T21:58:22.233" idx="1">
    <p:pos x="6000" y="0"/>
    <p:text>Added date to title in Gdrive &amp; left as draft. Will remove draft &amp; update date on Wed - OK?</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Clr>
                <a:schemeClr val="dk1"/>
              </a:buClr>
              <a:buSzPct val="100000"/>
              <a:buFont typeface="Calibri"/>
              <a:buNone/>
              <a:defRPr sz="12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wrap="square" lIns="91425" tIns="91425" rIns="91425" bIns="91425" anchor="t" anchorCtr="0"/>
          <a:lstStyle>
            <a:lvl1pPr marL="0" marR="0" lvl="0" indent="0" algn="r" rtl="0">
              <a:lnSpc>
                <a:spcPct val="100000"/>
              </a:lnSpc>
              <a:spcBef>
                <a:spcPts val="0"/>
              </a:spcBef>
              <a:spcAft>
                <a:spcPts val="0"/>
              </a:spcAft>
              <a:buClr>
                <a:schemeClr val="dk1"/>
              </a:buClr>
              <a:buSzPct val="100000"/>
              <a:buFont typeface="Calibri"/>
              <a:buNone/>
              <a:defRPr sz="12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lstStyle>
            <a:lvl1pPr marL="0" marR="0" lvl="0" indent="0" algn="l" rtl="0">
              <a:spcBef>
                <a:spcPts val="360"/>
              </a:spcBef>
              <a:spcAft>
                <a:spcPts val="0"/>
              </a:spcAft>
              <a:buSzPct val="116666"/>
              <a:buChar char="●"/>
              <a:defRPr sz="1200" b="0" i="0" u="none" strike="noStrike" cap="none">
                <a:solidFill>
                  <a:schemeClr val="dk1"/>
                </a:solidFill>
                <a:latin typeface="Calibri"/>
                <a:ea typeface="Calibri"/>
                <a:cs typeface="Calibri"/>
                <a:sym typeface="Calibri"/>
              </a:defRPr>
            </a:lvl1pPr>
            <a:lvl2pPr marL="457200" marR="0" lvl="1" indent="0" algn="l" rtl="0">
              <a:spcBef>
                <a:spcPts val="360"/>
              </a:spcBef>
              <a:spcAft>
                <a:spcPts val="0"/>
              </a:spcAft>
              <a:buSzPct val="116666"/>
              <a:buChar char="○"/>
              <a:defRPr sz="1200" b="0" i="0" u="none" strike="noStrike" cap="none">
                <a:solidFill>
                  <a:schemeClr val="dk1"/>
                </a:solidFill>
                <a:latin typeface="Calibri"/>
                <a:ea typeface="Calibri"/>
                <a:cs typeface="Calibri"/>
                <a:sym typeface="Calibri"/>
              </a:defRPr>
            </a:lvl2pPr>
            <a:lvl3pPr marL="914400" marR="0" lvl="2" indent="0" algn="l" rtl="0">
              <a:spcBef>
                <a:spcPts val="360"/>
              </a:spcBef>
              <a:spcAft>
                <a:spcPts val="0"/>
              </a:spcAft>
              <a:buSzPct val="116666"/>
              <a:buChar char="■"/>
              <a:defRPr sz="1200" b="0" i="0" u="none" strike="noStrike" cap="none">
                <a:solidFill>
                  <a:schemeClr val="dk1"/>
                </a:solidFill>
                <a:latin typeface="Calibri"/>
                <a:ea typeface="Calibri"/>
                <a:cs typeface="Calibri"/>
                <a:sym typeface="Calibri"/>
              </a:defRPr>
            </a:lvl3pPr>
            <a:lvl4pPr marL="1371600" marR="0" lvl="3" indent="0" algn="l" rtl="0">
              <a:spcBef>
                <a:spcPts val="360"/>
              </a:spcBef>
              <a:spcAft>
                <a:spcPts val="0"/>
              </a:spcAft>
              <a:buSzPct val="116666"/>
              <a:buChar char="●"/>
              <a:defRPr sz="1200" b="0" i="0" u="none" strike="noStrike" cap="none">
                <a:solidFill>
                  <a:schemeClr val="dk1"/>
                </a:solidFill>
                <a:latin typeface="Calibri"/>
                <a:ea typeface="Calibri"/>
                <a:cs typeface="Calibri"/>
                <a:sym typeface="Calibri"/>
              </a:defRPr>
            </a:lvl4pPr>
            <a:lvl5pPr marL="1828800" marR="0" lvl="4" indent="0" algn="l" rtl="0">
              <a:spcBef>
                <a:spcPts val="360"/>
              </a:spcBef>
              <a:spcAft>
                <a:spcPts val="0"/>
              </a:spcAft>
              <a:buSzPct val="116666"/>
              <a:buChar char="○"/>
              <a:defRPr sz="1200" b="0" i="0" u="none" strike="noStrike" cap="none">
                <a:solidFill>
                  <a:schemeClr val="dk1"/>
                </a:solidFill>
                <a:latin typeface="Calibri"/>
                <a:ea typeface="Calibri"/>
                <a:cs typeface="Calibri"/>
                <a:sym typeface="Calibri"/>
              </a:defRPr>
            </a:lvl5pPr>
            <a:lvl6pPr marL="2286000" marR="0" lvl="5" indent="0" algn="l" rtl="0">
              <a:spcBef>
                <a:spcPts val="0"/>
              </a:spcBef>
              <a:buSzPct val="116666"/>
              <a:buChar char="■"/>
              <a:defRPr sz="1200" b="0" i="0" u="none" strike="noStrike" cap="none">
                <a:solidFill>
                  <a:schemeClr val="dk1"/>
                </a:solidFill>
                <a:latin typeface="Calibri"/>
                <a:ea typeface="Calibri"/>
                <a:cs typeface="Calibri"/>
                <a:sym typeface="Calibri"/>
              </a:defRPr>
            </a:lvl6pPr>
            <a:lvl7pPr marL="2743200" marR="0" lvl="6" indent="0" algn="l" rtl="0">
              <a:spcBef>
                <a:spcPts val="0"/>
              </a:spcBef>
              <a:buSzPct val="116666"/>
              <a:buChar char="●"/>
              <a:defRPr sz="1200" b="0" i="0" u="none" strike="noStrike" cap="none">
                <a:solidFill>
                  <a:schemeClr val="dk1"/>
                </a:solidFill>
                <a:latin typeface="Calibri"/>
                <a:ea typeface="Calibri"/>
                <a:cs typeface="Calibri"/>
                <a:sym typeface="Calibri"/>
              </a:defRPr>
            </a:lvl7pPr>
            <a:lvl8pPr marL="3200400" marR="0" lvl="7" indent="0" algn="l" rtl="0">
              <a:spcBef>
                <a:spcPts val="0"/>
              </a:spcBef>
              <a:buSzPct val="116666"/>
              <a:buChar char="○"/>
              <a:defRPr sz="1200" b="0" i="0" u="none" strike="noStrike" cap="none">
                <a:solidFill>
                  <a:schemeClr val="dk1"/>
                </a:solidFill>
                <a:latin typeface="Calibri"/>
                <a:ea typeface="Calibri"/>
                <a:cs typeface="Calibri"/>
                <a:sym typeface="Calibri"/>
              </a:defRPr>
            </a:lvl8pPr>
            <a:lvl9pPr marL="3657600" marR="0" lvl="8" indent="0" algn="l" rtl="0">
              <a:spcBef>
                <a:spcPts val="0"/>
              </a:spcBef>
              <a:buSzPct val="116666"/>
              <a:buChar char="■"/>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wrap="square" lIns="91425" tIns="91425" rIns="91425" bIns="91425" anchor="b" anchorCtr="0"/>
          <a:lstStyle>
            <a:lvl1pPr marL="0" marR="0" lvl="0" indent="0" algn="l" rtl="0">
              <a:lnSpc>
                <a:spcPct val="100000"/>
              </a:lnSpc>
              <a:spcBef>
                <a:spcPts val="0"/>
              </a:spcBef>
              <a:spcAft>
                <a:spcPts val="0"/>
              </a:spcAft>
              <a:buClr>
                <a:schemeClr val="dk1"/>
              </a:buClr>
              <a:buSzPct val="100000"/>
              <a:buFont typeface="Calibri"/>
              <a:buNone/>
              <a:defRPr sz="12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wrap="square" lIns="91425" tIns="45700" rIns="91425" bIns="45700" anchor="b" anchorCtr="0">
            <a:noAutofit/>
          </a:bodyPr>
          <a:lstStyle/>
          <a:p>
            <a:pPr marL="0" marR="0" lvl="0" indent="-19050" algn="r" rtl="0">
              <a:lnSpc>
                <a:spcPct val="100000"/>
              </a:lnSpc>
              <a:spcBef>
                <a:spcPts val="0"/>
              </a:spcBef>
              <a:spcAft>
                <a:spcPts val="0"/>
              </a:spcAft>
              <a:buClr>
                <a:schemeClr val="dk1"/>
              </a:buClr>
              <a:buSzPct val="25000"/>
              <a:buFont typeface="Calibri"/>
              <a:buNone/>
            </a:pPr>
            <a:fld id="{00000000-1234-1234-1234-123412341234}" type="slidenum">
              <a:rPr lang="en-CA" sz="1200" b="0" i="0" u="none" strike="noStrike" cap="none">
                <a:solidFill>
                  <a:schemeClr val="dk1"/>
                </a:solidFill>
                <a:latin typeface="Calibri"/>
                <a:ea typeface="Calibri"/>
                <a:cs typeface="Calibri"/>
                <a:sym typeface="Calibri"/>
              </a:rPr>
              <a:t>‹#›</a:t>
            </a:fld>
            <a:endParaRPr lang="en-C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9395300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dirty="0"/>
          </a:p>
        </p:txBody>
      </p:sp>
      <p:sp>
        <p:nvSpPr>
          <p:cNvPr id="85" name="Shape 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noAutofit/>
          </a:bodyPr>
          <a:lstStyle/>
          <a:p>
            <a:pPr marL="0" marR="0" lvl="0" indent="-76200" algn="l" rtl="0">
              <a:spcBef>
                <a:spcPts val="0"/>
              </a:spcBef>
              <a:spcAft>
                <a:spcPts val="0"/>
              </a:spcAft>
              <a:buClr>
                <a:schemeClr val="dk1"/>
              </a:buClr>
              <a:buSzPct val="100000"/>
              <a:buFont typeface="Calibri"/>
              <a:buNone/>
            </a:pPr>
            <a:r>
              <a:rPr lang="en-CA" dirty="0" smtClean="0"/>
              <a:t>Poll </a:t>
            </a:r>
            <a:r>
              <a:rPr lang="en-CA" dirty="0"/>
              <a:t>previous ISW </a:t>
            </a:r>
            <a:r>
              <a:rPr lang="en-CA" dirty="0" smtClean="0"/>
              <a:t>participants?</a:t>
            </a:r>
            <a:endParaRPr lang="en-CA" dirty="0"/>
          </a:p>
          <a:p>
            <a:pPr marL="0" marR="0" lvl="0" indent="-76200" algn="l" rtl="0">
              <a:spcBef>
                <a:spcPts val="0"/>
              </a:spcBef>
              <a:spcAft>
                <a:spcPts val="0"/>
              </a:spcAft>
              <a:buClr>
                <a:schemeClr val="dk1"/>
              </a:buClr>
              <a:buSzPct val="100000"/>
              <a:buFont typeface="Calibri"/>
              <a:buNone/>
            </a:pPr>
            <a:r>
              <a:rPr lang="en-CA" dirty="0"/>
              <a:t>Do you know what agreements are/are for?  yes/no</a:t>
            </a:r>
          </a:p>
          <a:p>
            <a:pPr marL="0" marR="0" lvl="0" indent="-76200" algn="l" rtl="0">
              <a:spcBef>
                <a:spcPts val="0"/>
              </a:spcBef>
              <a:spcAft>
                <a:spcPts val="0"/>
              </a:spcAft>
              <a:buClr>
                <a:schemeClr val="dk1"/>
              </a:buClr>
              <a:buSzPct val="100000"/>
              <a:buFont typeface="Calibri"/>
              <a:buNone/>
            </a:pPr>
            <a:r>
              <a:rPr lang="en-CA" dirty="0"/>
              <a:t>Glossary items - can comment</a:t>
            </a:r>
          </a:p>
          <a:p>
            <a:pPr marL="0" marR="0" lvl="0" indent="-76200" algn="l" rtl="0">
              <a:spcBef>
                <a:spcPts val="0"/>
              </a:spcBef>
              <a:spcAft>
                <a:spcPts val="0"/>
              </a:spcAft>
              <a:buClr>
                <a:schemeClr val="dk1"/>
              </a:buClr>
              <a:buSzPct val="100000"/>
              <a:buFont typeface="Calibri"/>
              <a:buNone/>
            </a:pPr>
            <a:r>
              <a:rPr lang="en-CA" dirty="0"/>
              <a:t>No </a:t>
            </a:r>
            <a:r>
              <a:rPr lang="en-CA" dirty="0" err="1"/>
              <a:t>repsonses</a:t>
            </a:r>
            <a:r>
              <a:rPr lang="en-CA" dirty="0"/>
              <a:t>? = all that is there is agreed to</a:t>
            </a:r>
          </a:p>
        </p:txBody>
      </p:sp>
      <p:sp>
        <p:nvSpPr>
          <p:cNvPr id="197" name="Shape 1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r>
              <a:rPr lang="en-CA" dirty="0" smtClean="0"/>
              <a:t>For </a:t>
            </a:r>
            <a:r>
              <a:rPr lang="en-CA" dirty="0"/>
              <a:t>those who are list oriented, 2 ways - the checklist is flexible to add your items which only you see and you can check off which is visible to the facilitator</a:t>
            </a:r>
          </a:p>
        </p:txBody>
      </p:sp>
      <p:sp>
        <p:nvSpPr>
          <p:cNvPr id="204" name="Shape 2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noAutofit/>
          </a:bodyPr>
          <a:lstStyle/>
          <a:p>
            <a:pPr marL="0" marR="0" lvl="0" indent="-76200" algn="l" rtl="0">
              <a:spcBef>
                <a:spcPts val="0"/>
              </a:spcBef>
              <a:spcAft>
                <a:spcPts val="0"/>
              </a:spcAft>
              <a:buClr>
                <a:schemeClr val="dk1"/>
              </a:buClr>
              <a:buSzPct val="100000"/>
              <a:buFont typeface="Calibri"/>
              <a:buNone/>
            </a:pPr>
            <a:r>
              <a:rPr lang="en-CA" sz="1200" b="0" i="0" u="none" strike="noStrike" cap="none" dirty="0" smtClean="0">
                <a:solidFill>
                  <a:schemeClr val="dk1"/>
                </a:solidFill>
                <a:latin typeface="Calibri"/>
                <a:ea typeface="Calibri"/>
                <a:cs typeface="Calibri"/>
                <a:sym typeface="Calibri"/>
              </a:rPr>
              <a:t>Any </a:t>
            </a:r>
            <a:r>
              <a:rPr lang="en-CA" sz="1200" b="0" i="0" u="none" strike="noStrike" cap="none" dirty="0">
                <a:solidFill>
                  <a:schemeClr val="dk1"/>
                </a:solidFill>
                <a:latin typeface="Calibri"/>
                <a:ea typeface="Calibri"/>
                <a:cs typeface="Calibri"/>
                <a:sym typeface="Calibri"/>
              </a:rPr>
              <a:t>questions </a:t>
            </a:r>
            <a:r>
              <a:rPr lang="en-CA" dirty="0"/>
              <a:t>can be asked now, and answers will be posted in open forum</a:t>
            </a:r>
          </a:p>
        </p:txBody>
      </p:sp>
      <p:sp>
        <p:nvSpPr>
          <p:cNvPr id="212" name="Shape 2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18" name="Shape 21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0" marR="0" lvl="0" indent="0" algn="l" rtl="0">
              <a:spcBef>
                <a:spcPts val="0"/>
              </a:spcBef>
              <a:spcAft>
                <a:spcPts val="0"/>
              </a:spcAft>
              <a:buSzPct val="25000"/>
              <a:buNone/>
            </a:pPr>
            <a:r>
              <a:rPr lang="en-CA"/>
              <a:t>Now you know what the assignment purpose is. </a:t>
            </a:r>
            <a:r>
              <a:rPr lang="en-CA" dirty="0"/>
              <a:t>Now we need you to make a plan. Make a plan to meet your partner. You’ll find your partner in Week 1  Interview teams. You will interview each other and post whatever you find out from your partner in the Week 1 studio forum. It is okay if there is not total clarity at this point of the workshop. </a:t>
            </a:r>
          </a:p>
          <a:p>
            <a:pPr marL="0" marR="0" lvl="0" indent="0" algn="l" rtl="0">
              <a:spcBef>
                <a:spcPts val="0"/>
              </a:spcBef>
              <a:spcAft>
                <a:spcPts val="0"/>
              </a:spcAft>
              <a:buSzPct val="25000"/>
              <a:buNone/>
            </a:pPr>
            <a:r>
              <a:rPr lang="en-CA" dirty="0"/>
              <a:t> Are there any concerns as to how be in contact with your partner? We’re going to stop the recording and we will stay in this room and  be here if you need us. Otherwise, Go ahead and find your partner and make contact.</a:t>
            </a:r>
          </a:p>
          <a:p>
            <a:pPr marL="0" marR="0" lvl="0" indent="0" algn="l" rtl="0">
              <a:spcBef>
                <a:spcPts val="0"/>
              </a:spcBef>
              <a:spcAft>
                <a:spcPts val="0"/>
              </a:spcAft>
              <a:buSzPct val="25000"/>
              <a:buNone/>
            </a:pPr>
            <a:endParaRPr dirty="0"/>
          </a:p>
          <a:p>
            <a:pPr marL="0" marR="0" lvl="0" indent="0" algn="l" rtl="0">
              <a:spcBef>
                <a:spcPts val="0"/>
              </a:spcBef>
              <a:spcAft>
                <a:spcPts val="0"/>
              </a:spcAft>
              <a:buSzPct val="25000"/>
              <a:buNone/>
            </a:pPr>
            <a:endParaRPr dirty="0"/>
          </a:p>
          <a:p>
            <a:pPr marL="0" marR="0" lvl="0" indent="0" algn="l" rtl="0">
              <a:spcBef>
                <a:spcPts val="0"/>
              </a:spcBef>
              <a:spcAft>
                <a:spcPts val="0"/>
              </a:spcAft>
              <a:buSzPct val="25000"/>
              <a:buNone/>
            </a:pPr>
            <a:endParaRPr dirty="0"/>
          </a:p>
        </p:txBody>
      </p:sp>
      <p:sp>
        <p:nvSpPr>
          <p:cNvPr id="219" name="Shape 219"/>
          <p:cNvSpPr txBox="1">
            <a:spLocks noGrp="1"/>
          </p:cNvSpPr>
          <p:nvPr>
            <p:ph type="sldNum" idx="12"/>
          </p:nvPr>
        </p:nvSpPr>
        <p:spPr>
          <a:xfrm>
            <a:off x="3884612" y="8685213"/>
            <a:ext cx="2971800" cy="457200"/>
          </a:xfrm>
          <a:prstGeom prst="rect">
            <a:avLst/>
          </a:prstGeom>
          <a:noFill/>
          <a:ln>
            <a:noFill/>
          </a:ln>
        </p:spPr>
        <p:txBody>
          <a:bodyPr wrap="square" lIns="91425" tIns="45700" rIns="91425" bIns="45700" anchor="b" anchorCtr="0">
            <a:noAutofit/>
          </a:bodyPr>
          <a:lstStyle/>
          <a:p>
            <a:pPr marL="0" marR="0" lvl="0" indent="-19050" algn="r" rtl="0">
              <a:lnSpc>
                <a:spcPct val="100000"/>
              </a:lnSpc>
              <a:spcBef>
                <a:spcPts val="0"/>
              </a:spcBef>
              <a:spcAft>
                <a:spcPts val="0"/>
              </a:spcAft>
              <a:buClr>
                <a:schemeClr val="dk1"/>
              </a:buClr>
              <a:buSzPct val="25000"/>
              <a:buFont typeface="Calibri"/>
              <a:buNone/>
            </a:pPr>
            <a:fld id="{00000000-1234-1234-1234-123412341234}" type="slidenum">
              <a:rPr lang="en-CA" sz="1200" b="0" i="0" u="none" strike="noStrike" cap="none">
                <a:solidFill>
                  <a:schemeClr val="dk1"/>
                </a:solidFill>
                <a:latin typeface="Calibri"/>
                <a:ea typeface="Calibri"/>
                <a:cs typeface="Calibri"/>
                <a:sym typeface="Calibri"/>
              </a:rPr>
              <a:t>13</a:t>
            </a:fld>
            <a:endParaRPr lang="en-CA"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95" name="Shape 95"/>
          <p:cNvSpPr txBox="1">
            <a:spLocks noGrp="1"/>
          </p:cNvSpPr>
          <p:nvPr>
            <p:ph type="body" idx="1"/>
          </p:nvPr>
        </p:nvSpPr>
        <p:spPr>
          <a:xfrm>
            <a:off x="685800" y="4343400"/>
            <a:ext cx="5486399" cy="4114800"/>
          </a:xfrm>
          <a:prstGeom prst="rect">
            <a:avLst/>
          </a:prstGeom>
          <a:noFill/>
          <a:ln>
            <a:noFill/>
          </a:ln>
        </p:spPr>
        <p:txBody>
          <a:bodyPr wrap="square" lIns="91425" tIns="45700" rIns="91425" bIns="45700" anchor="t" anchorCtr="0">
            <a:noAutofit/>
          </a:bodyPr>
          <a:lstStyle/>
          <a:p>
            <a:pPr marL="0" marR="0" lvl="0" indent="-19050" algn="l" rtl="0">
              <a:spcBef>
                <a:spcPts val="0"/>
              </a:spcBef>
              <a:spcAft>
                <a:spcPts val="0"/>
              </a:spcAft>
              <a:buClr>
                <a:schemeClr val="dk1"/>
              </a:buClr>
              <a:buSzPct val="25000"/>
              <a:buFont typeface="Calibri"/>
              <a:buNone/>
            </a:pPr>
            <a:r>
              <a:rPr lang="en-CA"/>
              <a:t>12:05???</a:t>
            </a:r>
          </a:p>
          <a:p>
            <a:pPr marL="0" marR="0" lvl="0" indent="-19050" algn="l" rtl="0">
              <a:spcBef>
                <a:spcPts val="0"/>
              </a:spcBef>
              <a:spcAft>
                <a:spcPts val="0"/>
              </a:spcAft>
              <a:buClr>
                <a:schemeClr val="dk1"/>
              </a:buClr>
              <a:buSzPct val="25000"/>
              <a:buFont typeface="Calibri"/>
              <a:buNone/>
            </a:pPr>
            <a:r>
              <a:rPr lang="en-CA"/>
              <a:t>(2 min)</a:t>
            </a:r>
          </a:p>
          <a:p>
            <a:pPr marL="0" marR="0" lvl="0" indent="-19050" algn="l" rtl="0">
              <a:spcBef>
                <a:spcPts val="0"/>
              </a:spcBef>
              <a:spcAft>
                <a:spcPts val="0"/>
              </a:spcAft>
              <a:buClr>
                <a:schemeClr val="dk1"/>
              </a:buClr>
              <a:buSzPct val="25000"/>
              <a:buFont typeface="Calibri"/>
              <a:buNone/>
            </a:pPr>
            <a:r>
              <a:rPr lang="en-CA" sz="1200" b="0" i="0" u="none" strike="noStrike" cap="none">
                <a:solidFill>
                  <a:schemeClr val="dk1"/>
                </a:solidFill>
                <a:latin typeface="Calibri"/>
                <a:ea typeface="Calibri"/>
                <a:cs typeface="Calibri"/>
                <a:sym typeface="Calibri"/>
              </a:rPr>
              <a:t>Review – ask them if they have additional agenda items – we can add as we go too – but hold till the end.</a:t>
            </a:r>
          </a:p>
          <a:p>
            <a:pPr marL="0" marR="0" lvl="0" indent="-19050" algn="l" rtl="0">
              <a:spcBef>
                <a:spcPts val="0"/>
              </a:spcBef>
              <a:spcAft>
                <a:spcPts val="0"/>
              </a:spcAft>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96" name="Shape 96"/>
          <p:cNvSpPr txBox="1">
            <a:spLocks noGrp="1"/>
          </p:cNvSpPr>
          <p:nvPr>
            <p:ph type="sldNum" idx="12"/>
          </p:nvPr>
        </p:nvSpPr>
        <p:spPr>
          <a:xfrm>
            <a:off x="3884612" y="8685213"/>
            <a:ext cx="2971799" cy="457200"/>
          </a:xfrm>
          <a:prstGeom prst="rect">
            <a:avLst/>
          </a:prstGeom>
          <a:noFill/>
          <a:ln>
            <a:noFill/>
          </a:ln>
        </p:spPr>
        <p:txBody>
          <a:bodyPr wrap="square" lIns="91425" tIns="45700" rIns="91425" bIns="45700" anchor="b" anchorCtr="0">
            <a:noAutofit/>
          </a:bodyPr>
          <a:lstStyle/>
          <a:p>
            <a:pPr marL="0" marR="0" lvl="0" indent="-19050" algn="r" rtl="0">
              <a:lnSpc>
                <a:spcPct val="100000"/>
              </a:lnSpc>
              <a:spcBef>
                <a:spcPts val="0"/>
              </a:spcBef>
              <a:spcAft>
                <a:spcPts val="0"/>
              </a:spcAft>
              <a:buClr>
                <a:schemeClr val="dk1"/>
              </a:buClr>
              <a:buSzPct val="25000"/>
              <a:buFont typeface="Calibri"/>
              <a:buNone/>
            </a:pPr>
            <a:fld id="{00000000-1234-1234-1234-123412341234}" type="slidenum">
              <a:rPr lang="en-CA" sz="1200" b="0" i="0" u="none" strike="noStrike" cap="none">
                <a:solidFill>
                  <a:schemeClr val="dk1"/>
                </a:solidFill>
                <a:latin typeface="Calibri"/>
                <a:ea typeface="Calibri"/>
                <a:cs typeface="Calibri"/>
                <a:sym typeface="Calibri"/>
              </a:rPr>
              <a:t>2</a:t>
            </a:fld>
            <a:endParaRPr lang="en-CA"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102" name="Shape 102"/>
          <p:cNvSpPr txBox="1">
            <a:spLocks noGrp="1"/>
          </p:cNvSpPr>
          <p:nvPr>
            <p:ph type="body" idx="1"/>
          </p:nvPr>
        </p:nvSpPr>
        <p:spPr>
          <a:xfrm>
            <a:off x="685800" y="4343400"/>
            <a:ext cx="5486399" cy="4114800"/>
          </a:xfrm>
          <a:prstGeom prst="rect">
            <a:avLst/>
          </a:prstGeom>
          <a:noFill/>
          <a:ln>
            <a:noFill/>
          </a:ln>
        </p:spPr>
        <p:txBody>
          <a:bodyPr wrap="square" lIns="91425" tIns="45700" rIns="91425" bIns="45700" anchor="t" anchorCtr="0">
            <a:noAutofit/>
          </a:bodyPr>
          <a:lstStyle/>
          <a:p>
            <a:pPr marL="0" marR="0" lvl="0" indent="-19050" algn="l" rtl="0">
              <a:spcBef>
                <a:spcPts val="0"/>
              </a:spcBef>
              <a:spcAft>
                <a:spcPts val="0"/>
              </a:spcAft>
              <a:buClr>
                <a:schemeClr val="dk1"/>
              </a:buClr>
              <a:buSzPct val="25000"/>
              <a:buFont typeface="Calibri"/>
              <a:buNone/>
            </a:pPr>
            <a:r>
              <a:rPr lang="en-CA" dirty="0"/>
              <a:t>S  </a:t>
            </a:r>
            <a:r>
              <a:rPr lang="en-CA" dirty="0" err="1"/>
              <a:t>Screencap</a:t>
            </a:r>
            <a:r>
              <a:rPr lang="en-CA" dirty="0"/>
              <a:t> of List of Participants</a:t>
            </a:r>
          </a:p>
          <a:p>
            <a:pPr marL="0" marR="0" lvl="0" indent="-19050" algn="l" rtl="0">
              <a:spcBef>
                <a:spcPts val="0"/>
              </a:spcBef>
              <a:spcAft>
                <a:spcPts val="0"/>
              </a:spcAft>
              <a:buClr>
                <a:schemeClr val="dk1"/>
              </a:buClr>
              <a:buSzPct val="25000"/>
              <a:buFont typeface="Calibri"/>
              <a:buNone/>
            </a:pPr>
            <a:endParaRPr sz="1200" b="0" i="0" u="none" strike="noStrike" cap="none" dirty="0">
              <a:solidFill>
                <a:schemeClr val="dk1"/>
              </a:solidFill>
              <a:latin typeface="Calibri"/>
              <a:ea typeface="Calibri"/>
              <a:cs typeface="Calibri"/>
              <a:sym typeface="Calibri"/>
            </a:endParaRPr>
          </a:p>
          <a:p>
            <a:pPr marL="0" marR="0" lvl="0" indent="-19050" algn="l" rtl="0">
              <a:spcBef>
                <a:spcPts val="0"/>
              </a:spcBef>
              <a:spcAft>
                <a:spcPts val="0"/>
              </a:spcAft>
              <a:buClr>
                <a:srgbClr val="4A86E8"/>
              </a:buClr>
              <a:buSzPct val="25000"/>
              <a:buFont typeface="Calibri"/>
              <a:buNone/>
            </a:pPr>
            <a:r>
              <a:rPr lang="en-CA" sz="1200" b="0" i="0" u="none" strike="noStrike" cap="none" dirty="0">
                <a:solidFill>
                  <a:srgbClr val="4A86E8"/>
                </a:solidFill>
                <a:latin typeface="Calibri"/>
                <a:ea typeface="Calibri"/>
                <a:cs typeface="Calibri"/>
                <a:sym typeface="Calibri"/>
              </a:rPr>
              <a:t>Encourage people to add profile pics if they haven’t done so already</a:t>
            </a:r>
          </a:p>
          <a:p>
            <a:pPr marL="0" marR="0" lvl="0" indent="-19050" algn="l" rtl="0">
              <a:spcBef>
                <a:spcPts val="0"/>
              </a:spcBef>
              <a:spcAft>
                <a:spcPts val="0"/>
              </a:spcAft>
              <a:buClr>
                <a:schemeClr val="dk1"/>
              </a:buClr>
              <a:buSzPct val="25000"/>
              <a:buFont typeface="Calibri"/>
              <a:buNone/>
            </a:pPr>
            <a:endParaRPr sz="1200" b="0" i="0" u="none" strike="noStrike" cap="none" dirty="0">
              <a:solidFill>
                <a:srgbClr val="4A86E8"/>
              </a:solidFill>
              <a:latin typeface="Calibri"/>
              <a:ea typeface="Calibri"/>
              <a:cs typeface="Calibri"/>
              <a:sym typeface="Calibri"/>
            </a:endParaRPr>
          </a:p>
          <a:p>
            <a:pPr marL="0" marR="0" lvl="0" indent="-19050" algn="l" rtl="0">
              <a:spcBef>
                <a:spcPts val="0"/>
              </a:spcBef>
              <a:spcAft>
                <a:spcPts val="0"/>
              </a:spcAft>
              <a:buClr>
                <a:srgbClr val="4A86E8"/>
              </a:buClr>
              <a:buSzPct val="25000"/>
              <a:buFont typeface="Calibri"/>
              <a:buNone/>
            </a:pPr>
            <a:r>
              <a:rPr lang="en-CA" sz="1200" b="0" i="0" u="none" strike="noStrike" cap="none" dirty="0">
                <a:solidFill>
                  <a:srgbClr val="4A86E8"/>
                </a:solidFill>
                <a:latin typeface="Calibri"/>
                <a:ea typeface="Calibri"/>
                <a:cs typeface="Calibri"/>
                <a:sym typeface="Calibri"/>
              </a:rPr>
              <a:t>Explain Whiteboard tools.  Ask each person – alphabetically by first name from the bottom of the list (point out how to scroll down) to Open Mic – Say their name and “HI” – Mute their Mic and Place a check mark beside their name in the List.</a:t>
            </a:r>
          </a:p>
          <a:p>
            <a:pPr marL="0" marR="0" lvl="0" indent="-19050" algn="l" rtl="0">
              <a:spcBef>
                <a:spcPts val="0"/>
              </a:spcBef>
              <a:spcAft>
                <a:spcPts val="0"/>
              </a:spcAft>
              <a:buClr>
                <a:schemeClr val="dk1"/>
              </a:buClr>
              <a:buSzPct val="25000"/>
              <a:buFont typeface="Calibri"/>
              <a:buNone/>
            </a:pPr>
            <a:endParaRPr sz="1200" b="0" i="0" u="none" strike="noStrike" cap="none" dirty="0">
              <a:solidFill>
                <a:schemeClr val="dk1"/>
              </a:solidFill>
              <a:latin typeface="Calibri"/>
              <a:ea typeface="Calibri"/>
              <a:cs typeface="Calibri"/>
              <a:sym typeface="Calibri"/>
            </a:endParaRPr>
          </a:p>
        </p:txBody>
      </p:sp>
      <p:sp>
        <p:nvSpPr>
          <p:cNvPr id="103" name="Shape 103"/>
          <p:cNvSpPr txBox="1">
            <a:spLocks noGrp="1"/>
          </p:cNvSpPr>
          <p:nvPr>
            <p:ph type="sldNum" idx="12"/>
          </p:nvPr>
        </p:nvSpPr>
        <p:spPr>
          <a:xfrm>
            <a:off x="3884612" y="8685213"/>
            <a:ext cx="2971799" cy="457200"/>
          </a:xfrm>
          <a:prstGeom prst="rect">
            <a:avLst/>
          </a:prstGeom>
          <a:noFill/>
          <a:ln>
            <a:noFill/>
          </a:ln>
        </p:spPr>
        <p:txBody>
          <a:bodyPr wrap="square" lIns="91425" tIns="45700" rIns="91425" bIns="45700" anchor="b" anchorCtr="0">
            <a:noAutofit/>
          </a:bodyPr>
          <a:lstStyle/>
          <a:p>
            <a:pPr marL="0" marR="0" lvl="0" indent="-19050" algn="r" rtl="0">
              <a:lnSpc>
                <a:spcPct val="100000"/>
              </a:lnSpc>
              <a:spcBef>
                <a:spcPts val="0"/>
              </a:spcBef>
              <a:spcAft>
                <a:spcPts val="0"/>
              </a:spcAft>
              <a:buClr>
                <a:schemeClr val="dk1"/>
              </a:buClr>
              <a:buSzPct val="25000"/>
              <a:buFont typeface="Calibri"/>
              <a:buNone/>
            </a:pPr>
            <a:fld id="{00000000-1234-1234-1234-123412341234}" type="slidenum">
              <a:rPr lang="en-CA" sz="1200" b="0" i="0" u="none" strike="noStrike" cap="none">
                <a:solidFill>
                  <a:schemeClr val="dk1"/>
                </a:solidFill>
                <a:latin typeface="Calibri"/>
                <a:ea typeface="Calibri"/>
                <a:cs typeface="Calibri"/>
                <a:sym typeface="Calibri"/>
              </a:rPr>
              <a:t>3</a:t>
            </a:fld>
            <a:endParaRPr lang="en-CA"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dirty="0"/>
          </a:p>
        </p:txBody>
      </p:sp>
      <p:sp>
        <p:nvSpPr>
          <p:cNvPr id="142" name="Shape 1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noAutofit/>
          </a:bodyPr>
          <a:lstStyle/>
          <a:p>
            <a:pPr marL="0" marR="0" lvl="0" indent="-76200" algn="l" rtl="0">
              <a:spcBef>
                <a:spcPts val="0"/>
              </a:spcBef>
              <a:spcAft>
                <a:spcPts val="0"/>
              </a:spcAft>
              <a:buClr>
                <a:schemeClr val="dk1"/>
              </a:buClr>
              <a:buSzPct val="100000"/>
              <a:buFont typeface="Calibri"/>
              <a:buNone/>
            </a:pPr>
            <a:r>
              <a:rPr lang="en-CA"/>
              <a:t>E </a:t>
            </a:r>
            <a:r>
              <a:rPr lang="en-CA" sz="1200" b="0" i="0" u="none" strike="noStrike" cap="none">
                <a:solidFill>
                  <a:schemeClr val="dk1"/>
                </a:solidFill>
                <a:latin typeface="Calibri"/>
                <a:ea typeface="Calibri"/>
                <a:cs typeface="Calibri"/>
                <a:sym typeface="Calibri"/>
              </a:rPr>
              <a:t>Any questions about how to find things or where to get started?</a:t>
            </a:r>
          </a:p>
          <a:p>
            <a:pPr marL="0" marR="0" lvl="0" indent="-76200" algn="l" rtl="0">
              <a:spcBef>
                <a:spcPts val="0"/>
              </a:spcBef>
              <a:spcAft>
                <a:spcPts val="0"/>
              </a:spcAft>
              <a:buClr>
                <a:schemeClr val="dk1"/>
              </a:buClr>
              <a:buSzPct val="100000"/>
              <a:buFont typeface="Calibri"/>
              <a:buNone/>
            </a:pPr>
            <a:r>
              <a:rPr lang="en-CA"/>
              <a:t>Just to restate the organization - the Hub holds forums and resources you’ll use throughout the next 4 weeks.</a:t>
            </a:r>
          </a:p>
          <a:p>
            <a:pPr marL="0" marR="0" lvl="0" indent="-76200" algn="l" rtl="0">
              <a:spcBef>
                <a:spcPts val="0"/>
              </a:spcBef>
              <a:spcAft>
                <a:spcPts val="0"/>
              </a:spcAft>
              <a:buClr>
                <a:schemeClr val="dk1"/>
              </a:buClr>
              <a:buSzPct val="100000"/>
              <a:buFont typeface="Calibri"/>
              <a:buNone/>
            </a:pPr>
            <a:r>
              <a:rPr lang="en-CA"/>
              <a:t>Weekly tabbed pages contain the resources and activities you will work on during that week.</a:t>
            </a:r>
          </a:p>
          <a:p>
            <a:pPr marL="0" marR="0" lvl="0" indent="-76200" algn="l" rtl="0">
              <a:spcBef>
                <a:spcPts val="0"/>
              </a:spcBef>
              <a:spcAft>
                <a:spcPts val="0"/>
              </a:spcAft>
              <a:buClr>
                <a:schemeClr val="dk1"/>
              </a:buClr>
              <a:buSzPct val="100000"/>
              <a:buFont typeface="Calibri"/>
              <a:buNone/>
            </a:pPr>
            <a:r>
              <a:rPr lang="en-CA"/>
              <a:t>Quick Links are useful to track activity, find forums and join Collaborate sessions</a:t>
            </a:r>
          </a:p>
          <a:p>
            <a:pPr marL="0" marR="0" lvl="0" indent="-76200" algn="l" rtl="0">
              <a:spcBef>
                <a:spcPts val="0"/>
              </a:spcBef>
              <a:spcAft>
                <a:spcPts val="0"/>
              </a:spcAft>
              <a:buClr>
                <a:schemeClr val="dk1"/>
              </a:buClr>
              <a:buSzPct val="100000"/>
              <a:buFont typeface="Calibri"/>
              <a:buNone/>
            </a:pPr>
            <a:endParaRPr/>
          </a:p>
        </p:txBody>
      </p:sp>
      <p:sp>
        <p:nvSpPr>
          <p:cNvPr id="152" name="Shape 1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159" name="Shape 159"/>
          <p:cNvSpPr txBox="1">
            <a:spLocks noGrp="1"/>
          </p:cNvSpPr>
          <p:nvPr>
            <p:ph type="body" idx="1"/>
          </p:nvPr>
        </p:nvSpPr>
        <p:spPr>
          <a:xfrm>
            <a:off x="685800" y="4343400"/>
            <a:ext cx="5486399" cy="4114800"/>
          </a:xfrm>
          <a:prstGeom prst="rect">
            <a:avLst/>
          </a:prstGeom>
          <a:noFill/>
          <a:ln>
            <a:noFill/>
          </a:ln>
        </p:spPr>
        <p:txBody>
          <a:bodyPr wrap="square" lIns="91425" tIns="45700" rIns="91425" bIns="45700" anchor="t" anchorCtr="0">
            <a:noAutofit/>
          </a:bodyPr>
          <a:lstStyle/>
          <a:p>
            <a:pPr marL="0" marR="0" lvl="0" indent="-19050" algn="l" rtl="0">
              <a:spcBef>
                <a:spcPts val="0"/>
              </a:spcBef>
              <a:spcAft>
                <a:spcPts val="0"/>
              </a:spcAft>
              <a:buClr>
                <a:schemeClr val="dk1"/>
              </a:buClr>
              <a:buSzPct val="25000"/>
              <a:buFont typeface="Calibri"/>
              <a:buNone/>
            </a:pPr>
            <a:r>
              <a:rPr lang="en-CA" sz="1200" b="0" i="0" u="none" strike="noStrike" cap="none" dirty="0" smtClean="0">
                <a:solidFill>
                  <a:schemeClr val="dk1"/>
                </a:solidFill>
                <a:latin typeface="Calibri"/>
                <a:ea typeface="Calibri"/>
                <a:cs typeface="Calibri"/>
                <a:sym typeface="Calibri"/>
              </a:rPr>
              <a:t>Explain visual </a:t>
            </a:r>
            <a:r>
              <a:rPr lang="en-CA" sz="1200" b="0" i="0" u="none" strike="noStrike" cap="none" dirty="0">
                <a:solidFill>
                  <a:schemeClr val="dk1"/>
                </a:solidFill>
                <a:latin typeface="Calibri"/>
                <a:ea typeface="Calibri"/>
                <a:cs typeface="Calibri"/>
                <a:sym typeface="Calibri"/>
              </a:rPr>
              <a:t>schedule – mention the Visual</a:t>
            </a:r>
            <a:r>
              <a:rPr lang="en-CA" dirty="0"/>
              <a:t>s Gallery on Hub</a:t>
            </a:r>
          </a:p>
          <a:p>
            <a:pPr marL="0" marR="0" lvl="0" indent="-19050" algn="l" rtl="0">
              <a:spcBef>
                <a:spcPts val="0"/>
              </a:spcBef>
              <a:spcAft>
                <a:spcPts val="0"/>
              </a:spcAft>
              <a:buClr>
                <a:schemeClr val="dk1"/>
              </a:buClr>
              <a:buSzPct val="25000"/>
              <a:buFont typeface="Calibri"/>
              <a:buNone/>
            </a:pPr>
            <a:r>
              <a:rPr lang="en-CA" dirty="0"/>
              <a:t>Point out that these visuals are deliberately simple - to allow people to focus on the essential they want to communicate</a:t>
            </a:r>
          </a:p>
          <a:p>
            <a:pPr marL="0" marR="0" lvl="0" indent="-19050" algn="l" rtl="0">
              <a:spcBef>
                <a:spcPts val="0"/>
              </a:spcBef>
              <a:spcAft>
                <a:spcPts val="0"/>
              </a:spcAft>
              <a:buClr>
                <a:schemeClr val="dk1"/>
              </a:buClr>
              <a:buSzPct val="25000"/>
              <a:buFont typeface="Calibri"/>
              <a:buNone/>
            </a:pPr>
            <a:r>
              <a:rPr lang="en-CA" sz="1200" b="0" i="0" u="none" strike="noStrike" cap="none" dirty="0">
                <a:solidFill>
                  <a:schemeClr val="dk1"/>
                </a:solidFill>
                <a:latin typeface="Calibri"/>
                <a:ea typeface="Calibri"/>
                <a:cs typeface="Calibri"/>
                <a:sym typeface="Calibri"/>
              </a:rPr>
              <a:t>highlight the design project</a:t>
            </a:r>
            <a:r>
              <a:rPr lang="en-CA" dirty="0"/>
              <a:t> (we’ll talk about actual design project in a bit)</a:t>
            </a:r>
          </a:p>
          <a:p>
            <a:pPr marL="0" marR="0" lvl="0" indent="-19050" algn="l" rtl="0">
              <a:spcBef>
                <a:spcPts val="0"/>
              </a:spcBef>
              <a:spcAft>
                <a:spcPts val="0"/>
              </a:spcAft>
              <a:buClr>
                <a:schemeClr val="dk1"/>
              </a:buClr>
              <a:buSzPct val="25000"/>
              <a:buFont typeface="Calibri"/>
              <a:buNone/>
            </a:pPr>
            <a:r>
              <a:rPr lang="en-CA" sz="1200" b="0" i="0" u="none" strike="noStrike" cap="none" dirty="0">
                <a:solidFill>
                  <a:schemeClr val="dk1"/>
                </a:solidFill>
                <a:latin typeface="Calibri"/>
                <a:ea typeface="Calibri"/>
                <a:cs typeface="Calibri"/>
                <a:sym typeface="Calibri"/>
              </a:rPr>
              <a:t>the reflective practice elements (note this becomes a final LB/LF activity in Week4 - again - more detail a little later</a:t>
            </a:r>
          </a:p>
          <a:p>
            <a:pPr marL="0" marR="0" lvl="0" indent="-19050" algn="l" rtl="0">
              <a:spcBef>
                <a:spcPts val="0"/>
              </a:spcBef>
              <a:spcAft>
                <a:spcPts val="0"/>
              </a:spcAft>
              <a:buClr>
                <a:schemeClr val="dk1"/>
              </a:buClr>
              <a:buSzPct val="25000"/>
              <a:buFont typeface="Calibri"/>
              <a:buNone/>
            </a:pPr>
            <a:r>
              <a:rPr lang="en-CA" sz="1200" b="0" i="0" u="none" strike="noStrike" cap="none" dirty="0">
                <a:solidFill>
                  <a:schemeClr val="dk1"/>
                </a:solidFill>
                <a:latin typeface="Calibri"/>
                <a:ea typeface="Calibri"/>
                <a:cs typeface="Calibri"/>
                <a:sym typeface="Calibri"/>
              </a:rPr>
              <a:t>the Studio sharing and intentionality </a:t>
            </a:r>
          </a:p>
          <a:p>
            <a:pPr marL="0" marR="0" lvl="0" indent="-19050" algn="l" rtl="0">
              <a:spcBef>
                <a:spcPts val="0"/>
              </a:spcBef>
              <a:spcAft>
                <a:spcPts val="0"/>
              </a:spcAft>
              <a:buClr>
                <a:schemeClr val="dk1"/>
              </a:buClr>
              <a:buSzPct val="25000"/>
              <a:buFont typeface="Calibri"/>
              <a:buNone/>
            </a:pPr>
            <a:r>
              <a:rPr lang="en-CA" sz="1200" b="0" i="0" u="none" strike="noStrike" cap="none" dirty="0">
                <a:solidFill>
                  <a:schemeClr val="dk1"/>
                </a:solidFill>
                <a:latin typeface="Calibri"/>
                <a:ea typeface="Calibri"/>
                <a:cs typeface="Calibri"/>
                <a:sym typeface="Calibri"/>
              </a:rPr>
              <a:t>think about what kind of feedback they need on their project</a:t>
            </a:r>
          </a:p>
          <a:p>
            <a:pPr marL="0" marR="0" lvl="0" indent="-19050" algn="l" rtl="0">
              <a:spcBef>
                <a:spcPts val="0"/>
              </a:spcBef>
              <a:spcAft>
                <a:spcPts val="0"/>
              </a:spcAft>
              <a:buClr>
                <a:schemeClr val="dk1"/>
              </a:buClr>
              <a:buSzPct val="25000"/>
              <a:buFont typeface="Calibri"/>
              <a:buNone/>
            </a:pPr>
            <a:endParaRPr sz="1200" b="0" i="0" u="none" strike="noStrike" cap="none" dirty="0">
              <a:solidFill>
                <a:schemeClr val="dk1"/>
              </a:solidFill>
              <a:latin typeface="Calibri"/>
              <a:ea typeface="Calibri"/>
              <a:cs typeface="Calibri"/>
              <a:sym typeface="Calibri"/>
            </a:endParaRPr>
          </a:p>
        </p:txBody>
      </p:sp>
      <p:sp>
        <p:nvSpPr>
          <p:cNvPr id="160" name="Shape 160"/>
          <p:cNvSpPr txBox="1">
            <a:spLocks noGrp="1"/>
          </p:cNvSpPr>
          <p:nvPr>
            <p:ph type="sldNum" idx="12"/>
          </p:nvPr>
        </p:nvSpPr>
        <p:spPr>
          <a:xfrm>
            <a:off x="3884612" y="8685213"/>
            <a:ext cx="2971799" cy="457200"/>
          </a:xfrm>
          <a:prstGeom prst="rect">
            <a:avLst/>
          </a:prstGeom>
          <a:noFill/>
          <a:ln>
            <a:noFill/>
          </a:ln>
        </p:spPr>
        <p:txBody>
          <a:bodyPr wrap="square" lIns="91425" tIns="45700" rIns="91425" bIns="45700" anchor="b" anchorCtr="0">
            <a:noAutofit/>
          </a:bodyPr>
          <a:lstStyle/>
          <a:p>
            <a:pPr marL="0" marR="0" lvl="0" indent="-19050" algn="r" rtl="0">
              <a:lnSpc>
                <a:spcPct val="100000"/>
              </a:lnSpc>
              <a:spcBef>
                <a:spcPts val="0"/>
              </a:spcBef>
              <a:spcAft>
                <a:spcPts val="0"/>
              </a:spcAft>
              <a:buClr>
                <a:schemeClr val="dk1"/>
              </a:buClr>
              <a:buSzPct val="25000"/>
              <a:buFont typeface="Calibri"/>
              <a:buNone/>
            </a:pPr>
            <a:fld id="{00000000-1234-1234-1234-123412341234}" type="slidenum">
              <a:rPr lang="en-CA" sz="1200" b="0" i="0" u="none" strike="noStrike" cap="none">
                <a:solidFill>
                  <a:schemeClr val="dk1"/>
                </a:solidFill>
                <a:latin typeface="Calibri"/>
                <a:ea typeface="Calibri"/>
                <a:cs typeface="Calibri"/>
                <a:sym typeface="Calibri"/>
              </a:rPr>
              <a:t>6</a:t>
            </a:fld>
            <a:endParaRPr lang="en-CA"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noAutofit/>
          </a:bodyPr>
          <a:lstStyle/>
          <a:p>
            <a:pPr marL="0" marR="0" lvl="0" indent="-76200" algn="l" rtl="0">
              <a:spcBef>
                <a:spcPts val="0"/>
              </a:spcBef>
              <a:spcAft>
                <a:spcPts val="0"/>
              </a:spcAft>
              <a:buClr>
                <a:schemeClr val="dk1"/>
              </a:buClr>
              <a:buSzPct val="100000"/>
              <a:buFont typeface="Calibri"/>
              <a:buNone/>
            </a:pPr>
            <a:r>
              <a:rPr lang="en-CA" dirty="0" smtClean="0"/>
              <a:t>We </a:t>
            </a:r>
            <a:r>
              <a:rPr lang="en-CA" dirty="0"/>
              <a:t>asked you to think about what you wanted to design or learn about design (Pre-workshop Survey). </a:t>
            </a:r>
          </a:p>
          <a:p>
            <a:pPr marL="0" marR="0" lvl="0" indent="-76200" algn="l" rtl="0">
              <a:spcBef>
                <a:spcPts val="0"/>
              </a:spcBef>
              <a:spcAft>
                <a:spcPts val="0"/>
              </a:spcAft>
              <a:buClr>
                <a:schemeClr val="dk1"/>
              </a:buClr>
              <a:buSzPct val="100000"/>
              <a:buFont typeface="Calibri"/>
              <a:buNone/>
            </a:pPr>
            <a:r>
              <a:rPr lang="en-CA" dirty="0"/>
              <a:t>figuring what you wanted to accomplish - what your ‘mission” was and some ideas around topic and learners - you may or may not have a clear idea of this</a:t>
            </a:r>
          </a:p>
          <a:p>
            <a:pPr marL="0" marR="0" lvl="0" indent="-76200" algn="l" rtl="0">
              <a:spcBef>
                <a:spcPts val="0"/>
              </a:spcBef>
              <a:spcAft>
                <a:spcPts val="0"/>
              </a:spcAft>
              <a:buClr>
                <a:schemeClr val="dk1"/>
              </a:buClr>
              <a:buSzPct val="100000"/>
              <a:buFont typeface="Calibri"/>
              <a:buNone/>
            </a:pPr>
            <a:endParaRPr dirty="0"/>
          </a:p>
          <a:p>
            <a:pPr marL="0" marR="0" lvl="0" indent="-76200" algn="l" rtl="0">
              <a:spcBef>
                <a:spcPts val="0"/>
              </a:spcBef>
              <a:spcAft>
                <a:spcPts val="0"/>
              </a:spcAft>
              <a:buClr>
                <a:schemeClr val="dk1"/>
              </a:buClr>
              <a:buSzPct val="100000"/>
              <a:buFont typeface="Calibri"/>
              <a:buNone/>
            </a:pPr>
            <a:r>
              <a:rPr lang="en-CA" dirty="0"/>
              <a:t>We ask you to focus on a 2-3 week unit of learning online - to make sure you don’t get bogged down in detailed construction.</a:t>
            </a:r>
          </a:p>
          <a:p>
            <a:pPr marL="0" marR="0" lvl="0" indent="-76200" algn="l" rtl="0">
              <a:spcBef>
                <a:spcPts val="0"/>
              </a:spcBef>
              <a:spcAft>
                <a:spcPts val="0"/>
              </a:spcAft>
              <a:buClr>
                <a:schemeClr val="dk1"/>
              </a:buClr>
              <a:buSzPct val="100000"/>
              <a:buFont typeface="Calibri"/>
              <a:buNone/>
            </a:pPr>
            <a:r>
              <a:rPr lang="en-CA" dirty="0"/>
              <a:t>The focus is to think about your learner, your design choices, and to share and discuss them with others.</a:t>
            </a:r>
          </a:p>
          <a:p>
            <a:pPr marL="0" marR="0" lvl="0" indent="-76200" algn="l" rtl="0">
              <a:spcBef>
                <a:spcPts val="0"/>
              </a:spcBef>
              <a:spcAft>
                <a:spcPts val="0"/>
              </a:spcAft>
              <a:buClr>
                <a:schemeClr val="dk1"/>
              </a:buClr>
              <a:buSzPct val="100000"/>
              <a:buFont typeface="Calibri"/>
              <a:buNone/>
            </a:pPr>
            <a:endParaRPr dirty="0"/>
          </a:p>
          <a:p>
            <a:pPr marL="0" marR="0" lvl="0" indent="-76200" algn="l" rtl="0">
              <a:spcBef>
                <a:spcPts val="0"/>
              </a:spcBef>
              <a:spcAft>
                <a:spcPts val="0"/>
              </a:spcAft>
              <a:buClr>
                <a:schemeClr val="dk1"/>
              </a:buClr>
              <a:buSzPct val="100000"/>
              <a:buFont typeface="Calibri"/>
              <a:buNone/>
            </a:pPr>
            <a:r>
              <a:rPr lang="en-CA" dirty="0"/>
              <a:t>The process is explained in the Design Overview - plus some ideas for topics you could use or focus on?</a:t>
            </a:r>
          </a:p>
          <a:p>
            <a:pPr marL="0" marR="0" lvl="0" indent="-76200" algn="l" rtl="0">
              <a:spcBef>
                <a:spcPts val="0"/>
              </a:spcBef>
              <a:spcAft>
                <a:spcPts val="0"/>
              </a:spcAft>
              <a:buClr>
                <a:schemeClr val="dk1"/>
              </a:buClr>
              <a:buSzPct val="100000"/>
              <a:buFont typeface="Calibri"/>
              <a:buNone/>
            </a:pPr>
            <a:r>
              <a:rPr lang="en-CA" dirty="0"/>
              <a:t>In the Design Project Documents:</a:t>
            </a:r>
          </a:p>
          <a:p>
            <a:pPr marL="457200" marR="0" lvl="0" indent="-317500" algn="l" rtl="0">
              <a:spcBef>
                <a:spcPts val="0"/>
              </a:spcBef>
              <a:spcAft>
                <a:spcPts val="0"/>
              </a:spcAft>
              <a:buSzPct val="116666"/>
              <a:buChar char="-"/>
            </a:pPr>
            <a:r>
              <a:rPr lang="en-CA" dirty="0"/>
              <a:t>Mission Statement  (clarify topic - if you can)</a:t>
            </a:r>
          </a:p>
          <a:p>
            <a:pPr marL="457200" marR="0" lvl="0" indent="-317500" algn="l" rtl="0">
              <a:spcBef>
                <a:spcPts val="0"/>
              </a:spcBef>
              <a:spcAft>
                <a:spcPts val="0"/>
              </a:spcAft>
              <a:buSzPct val="116666"/>
              <a:buChar char="-"/>
            </a:pPr>
            <a:r>
              <a:rPr lang="en-CA" dirty="0"/>
              <a:t>Interview Questions (Emma will explain in next slide)</a:t>
            </a:r>
          </a:p>
          <a:p>
            <a:pPr marR="0" lvl="0" algn="l" rtl="0">
              <a:spcBef>
                <a:spcPts val="0"/>
              </a:spcBef>
              <a:spcAft>
                <a:spcPts val="0"/>
              </a:spcAft>
              <a:buNone/>
            </a:pPr>
            <a:endParaRPr dirty="0"/>
          </a:p>
          <a:p>
            <a:pPr marL="0" marR="0" lvl="0" indent="-76200" algn="l" rtl="0">
              <a:spcBef>
                <a:spcPts val="0"/>
              </a:spcBef>
              <a:spcAft>
                <a:spcPts val="0"/>
              </a:spcAft>
              <a:buClr>
                <a:schemeClr val="dk1"/>
              </a:buClr>
              <a:buSzPct val="100000"/>
              <a:buFont typeface="Calibri"/>
              <a:buNone/>
            </a:pPr>
            <a:endParaRPr dirty="0"/>
          </a:p>
          <a:p>
            <a:pPr marL="0" marR="0" lvl="0" indent="-76200" algn="l" rtl="0">
              <a:spcBef>
                <a:spcPts val="0"/>
              </a:spcBef>
              <a:spcAft>
                <a:spcPts val="0"/>
              </a:spcAft>
              <a:buClr>
                <a:schemeClr val="dk1"/>
              </a:buClr>
              <a:buSzPct val="100000"/>
              <a:buFont typeface="Calibri"/>
              <a:buNone/>
            </a:pPr>
            <a:endParaRPr dirty="0"/>
          </a:p>
          <a:p>
            <a:pPr marL="0" marR="0" lvl="0" indent="-76200" algn="l" rtl="0">
              <a:spcBef>
                <a:spcPts val="0"/>
              </a:spcBef>
              <a:spcAft>
                <a:spcPts val="0"/>
              </a:spcAft>
              <a:buClr>
                <a:schemeClr val="dk1"/>
              </a:buClr>
              <a:buSzPct val="100000"/>
              <a:buFont typeface="Calibri"/>
              <a:buNone/>
            </a:pPr>
            <a:endParaRPr dirty="0"/>
          </a:p>
        </p:txBody>
      </p:sp>
      <p:sp>
        <p:nvSpPr>
          <p:cNvPr id="166" name="Shape 1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81" name="Shape 181"/>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noAutofit/>
          </a:bodyPr>
          <a:lstStyle/>
          <a:p>
            <a:pPr marL="0" marR="0" lvl="0" indent="0" algn="l" rtl="0">
              <a:spcBef>
                <a:spcPts val="0"/>
              </a:spcBef>
              <a:spcAft>
                <a:spcPts val="0"/>
              </a:spcAft>
              <a:buSzPct val="25000"/>
              <a:buNone/>
            </a:pPr>
            <a:r>
              <a:rPr lang="en-CA" dirty="0" smtClean="0"/>
              <a:t>Purpose </a:t>
            </a:r>
            <a:r>
              <a:rPr lang="en-CA" dirty="0"/>
              <a:t>is to expose you to different ideas and see if there is someone you want to work with and to consider your mission</a:t>
            </a:r>
            <a:r>
              <a:rPr lang="en-CA" dirty="0" smtClean="0"/>
              <a:t>. The </a:t>
            </a:r>
            <a:r>
              <a:rPr lang="en-CA" dirty="0"/>
              <a:t>first interview activity happens over the next couple of days.</a:t>
            </a:r>
          </a:p>
          <a:p>
            <a:pPr marL="0" marR="0" lvl="0" indent="0" algn="l" rtl="0">
              <a:spcBef>
                <a:spcPts val="0"/>
              </a:spcBef>
              <a:spcAft>
                <a:spcPts val="0"/>
              </a:spcAft>
              <a:buSzPct val="25000"/>
              <a:buNone/>
            </a:pPr>
            <a:r>
              <a:rPr lang="en-CA" dirty="0"/>
              <a:t>We do have time dates, which I’ll talk about at the end of today.  Don’t worry right now, we’ll spend time today to get you started on this interview activity.  </a:t>
            </a:r>
          </a:p>
          <a:p>
            <a:pPr marL="0" marR="0" lvl="0" indent="0" algn="l" rtl="0">
              <a:spcBef>
                <a:spcPts val="0"/>
              </a:spcBef>
              <a:spcAft>
                <a:spcPts val="0"/>
              </a:spcAft>
              <a:buSzPct val="25000"/>
              <a:buNone/>
            </a:pPr>
            <a:endParaRPr dirty="0"/>
          </a:p>
          <a:p>
            <a:pPr marL="0" marR="0" lvl="0" indent="0" algn="l" rtl="0">
              <a:spcBef>
                <a:spcPts val="0"/>
              </a:spcBef>
              <a:spcAft>
                <a:spcPts val="0"/>
              </a:spcAft>
              <a:buSzPct val="25000"/>
              <a:buNone/>
            </a:pPr>
            <a:endParaRPr dirty="0"/>
          </a:p>
          <a:p>
            <a:pPr marL="0" marR="0" lvl="0" indent="0" algn="l" rtl="0">
              <a:spcBef>
                <a:spcPts val="0"/>
              </a:spcBef>
              <a:spcAft>
                <a:spcPts val="0"/>
              </a:spcAft>
              <a:buSzPct val="25000"/>
              <a:buNone/>
            </a:pPr>
            <a:endParaRPr dirty="0"/>
          </a:p>
        </p:txBody>
      </p:sp>
      <p:sp>
        <p:nvSpPr>
          <p:cNvPr id="182" name="Shape 182"/>
          <p:cNvSpPr txBox="1">
            <a:spLocks noGrp="1"/>
          </p:cNvSpPr>
          <p:nvPr>
            <p:ph type="sldNum" idx="12"/>
          </p:nvPr>
        </p:nvSpPr>
        <p:spPr>
          <a:xfrm>
            <a:off x="3884612" y="8685213"/>
            <a:ext cx="2971799" cy="457200"/>
          </a:xfrm>
          <a:prstGeom prst="rect">
            <a:avLst/>
          </a:prstGeom>
          <a:noFill/>
          <a:ln>
            <a:noFill/>
          </a:ln>
        </p:spPr>
        <p:txBody>
          <a:bodyPr wrap="square" lIns="91425" tIns="45700" rIns="91425" bIns="45700" anchor="b" anchorCtr="0">
            <a:noAutofit/>
          </a:bodyPr>
          <a:lstStyle/>
          <a:p>
            <a:pPr marL="0" marR="0" lvl="0" indent="-19050" algn="r" rtl="0">
              <a:lnSpc>
                <a:spcPct val="100000"/>
              </a:lnSpc>
              <a:spcBef>
                <a:spcPts val="0"/>
              </a:spcBef>
              <a:spcAft>
                <a:spcPts val="0"/>
              </a:spcAft>
              <a:buClr>
                <a:schemeClr val="dk1"/>
              </a:buClr>
              <a:buSzPct val="25000"/>
              <a:buFont typeface="Calibri"/>
              <a:buNone/>
            </a:pPr>
            <a:fld id="{00000000-1234-1234-1234-123412341234}" type="slidenum">
              <a:rPr lang="en-CA" sz="1200" b="0" i="0" u="none" strike="noStrike" cap="none">
                <a:solidFill>
                  <a:schemeClr val="dk1"/>
                </a:solidFill>
                <a:latin typeface="Calibri"/>
                <a:ea typeface="Calibri"/>
                <a:cs typeface="Calibri"/>
                <a:sym typeface="Calibri"/>
              </a:rPr>
              <a:t>8</a:t>
            </a:fld>
            <a:endParaRPr lang="en-CA"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88" name="Shape 188"/>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noAutofit/>
          </a:bodyPr>
          <a:lstStyle/>
          <a:p>
            <a:pPr marL="0" marR="0" lvl="0" indent="0" algn="l" rtl="0">
              <a:spcBef>
                <a:spcPts val="0"/>
              </a:spcBef>
              <a:spcAft>
                <a:spcPts val="0"/>
              </a:spcAft>
              <a:buSzPct val="25000"/>
              <a:buNone/>
            </a:pPr>
            <a:r>
              <a:rPr lang="en-CA" sz="1200" b="0" i="0" u="none" strike="noStrike" cap="none" dirty="0" smtClean="0">
                <a:solidFill>
                  <a:schemeClr val="dk1"/>
                </a:solidFill>
                <a:latin typeface="Calibri"/>
                <a:ea typeface="Calibri"/>
                <a:cs typeface="Calibri"/>
                <a:sym typeface="Calibri"/>
              </a:rPr>
              <a:t>Note </a:t>
            </a:r>
            <a:r>
              <a:rPr lang="en-CA" sz="1200" b="0" i="0" u="none" strike="noStrike" cap="none" dirty="0">
                <a:solidFill>
                  <a:schemeClr val="dk1"/>
                </a:solidFill>
                <a:latin typeface="Calibri"/>
                <a:ea typeface="Calibri"/>
                <a:cs typeface="Calibri"/>
                <a:sym typeface="Calibri"/>
              </a:rPr>
              <a:t>that the term </a:t>
            </a:r>
            <a:r>
              <a:rPr lang="en-CA" dirty="0"/>
              <a:t>“</a:t>
            </a:r>
            <a:r>
              <a:rPr lang="en-CA" sz="1200" b="0" i="0" u="none" strike="noStrike" cap="none" dirty="0">
                <a:solidFill>
                  <a:schemeClr val="dk1"/>
                </a:solidFill>
                <a:latin typeface="Calibri"/>
                <a:ea typeface="Calibri"/>
                <a:cs typeface="Calibri"/>
                <a:sym typeface="Calibri"/>
              </a:rPr>
              <a:t>reflective practice</a:t>
            </a:r>
            <a:r>
              <a:rPr lang="en-CA" dirty="0"/>
              <a:t>”</a:t>
            </a:r>
            <a:r>
              <a:rPr lang="en-CA" sz="1200" b="0" i="0" u="none" strike="noStrike" cap="none" dirty="0">
                <a:solidFill>
                  <a:schemeClr val="dk1"/>
                </a:solidFill>
                <a:latin typeface="Calibri"/>
                <a:ea typeface="Calibri"/>
                <a:cs typeface="Calibri"/>
                <a:sym typeface="Calibri"/>
              </a:rPr>
              <a:t> may be interpreted differently. </a:t>
            </a:r>
          </a:p>
          <a:p>
            <a:pPr marL="0" marR="0" lvl="0" indent="0" algn="l" rtl="0">
              <a:spcBef>
                <a:spcPts val="360"/>
              </a:spcBef>
              <a:spcAft>
                <a:spcPts val="0"/>
              </a:spcAft>
              <a:buSzPct val="25000"/>
              <a:buNone/>
            </a:pPr>
            <a:r>
              <a:rPr lang="en-CA" sz="1200" b="0" i="0" u="none" strike="noStrike" cap="none" dirty="0">
                <a:solidFill>
                  <a:schemeClr val="dk1"/>
                </a:solidFill>
                <a:latin typeface="Calibri"/>
                <a:ea typeface="Calibri"/>
                <a:cs typeface="Calibri"/>
                <a:sym typeface="Calibri"/>
              </a:rPr>
              <a:t>Our orientation is based on the work of </a:t>
            </a:r>
            <a:r>
              <a:rPr lang="en-CA" dirty="0"/>
              <a:t>The Institute of Public Affairs. </a:t>
            </a:r>
          </a:p>
          <a:p>
            <a:pPr marL="0" marR="0" lvl="0" indent="0" algn="l" rtl="0">
              <a:spcBef>
                <a:spcPts val="360"/>
              </a:spcBef>
              <a:spcAft>
                <a:spcPts val="0"/>
              </a:spcAft>
              <a:buSzPct val="25000"/>
              <a:buNone/>
            </a:pPr>
            <a:r>
              <a:rPr lang="en-CA" sz="1200" b="0" i="0" u="none" strike="noStrike" cap="none" dirty="0">
                <a:solidFill>
                  <a:schemeClr val="dk1"/>
                </a:solidFill>
                <a:latin typeface="Calibri"/>
                <a:ea typeface="Calibri"/>
                <a:cs typeface="Calibri"/>
                <a:sym typeface="Calibri"/>
              </a:rPr>
              <a:t>The aim is to really be aware of your thin</a:t>
            </a:r>
            <a:r>
              <a:rPr lang="en-CA" dirty="0"/>
              <a:t>king, how that thinking may change and your </a:t>
            </a:r>
            <a:r>
              <a:rPr lang="en-CA" sz="1200" b="0" i="0" u="none" strike="noStrike" cap="none" dirty="0">
                <a:solidFill>
                  <a:schemeClr val="dk1"/>
                </a:solidFill>
                <a:latin typeface="Calibri"/>
                <a:ea typeface="Calibri"/>
                <a:cs typeface="Calibri"/>
                <a:sym typeface="Calibri"/>
              </a:rPr>
              <a:t>process as you engage with your plan and partner/s if you decide to collaborate. </a:t>
            </a:r>
          </a:p>
          <a:p>
            <a:pPr marL="0" marR="0" lvl="0" indent="0" algn="l" rtl="0">
              <a:spcBef>
                <a:spcPts val="360"/>
              </a:spcBef>
              <a:spcAft>
                <a:spcPts val="0"/>
              </a:spcAft>
              <a:buSzPct val="25000"/>
              <a:buNone/>
            </a:pPr>
            <a:r>
              <a:rPr lang="en-CA" sz="1200" b="0" i="0" u="none" strike="noStrike" cap="none" dirty="0">
                <a:solidFill>
                  <a:schemeClr val="dk1"/>
                </a:solidFill>
                <a:latin typeface="Calibri"/>
                <a:ea typeface="Calibri"/>
                <a:cs typeface="Calibri"/>
                <a:sym typeface="Calibri"/>
              </a:rPr>
              <a:t>The learning journal is a free space- doodle, write, make symbols- whatever works for you. This is </a:t>
            </a:r>
            <a:r>
              <a:rPr lang="en-CA" dirty="0"/>
              <a:t>a personal</a:t>
            </a:r>
            <a:r>
              <a:rPr lang="en-CA" sz="1200" b="0" i="0" u="none" strike="noStrike" cap="none" dirty="0">
                <a:solidFill>
                  <a:schemeClr val="dk1"/>
                </a:solidFill>
                <a:latin typeface="Calibri"/>
                <a:ea typeface="Calibri"/>
                <a:cs typeface="Calibri"/>
                <a:sym typeface="Calibri"/>
              </a:rPr>
              <a:t> artifact of your experience in the FLO Design</a:t>
            </a:r>
            <a:r>
              <a:rPr lang="en-CA" dirty="0"/>
              <a:t> that no one but you sees.</a:t>
            </a:r>
          </a:p>
          <a:p>
            <a:pPr marL="0" marR="0" lvl="0" indent="0" algn="l" rtl="0">
              <a:spcBef>
                <a:spcPts val="360"/>
              </a:spcBef>
              <a:spcAft>
                <a:spcPts val="0"/>
              </a:spcAft>
              <a:buSzPct val="25000"/>
              <a:buNone/>
            </a:pPr>
            <a:r>
              <a:rPr lang="en-CA" sz="1200" b="0" i="0" u="none" strike="noStrike" cap="none" dirty="0">
                <a:solidFill>
                  <a:schemeClr val="dk1"/>
                </a:solidFill>
                <a:latin typeface="Calibri"/>
                <a:ea typeface="Calibri"/>
                <a:cs typeface="Calibri"/>
                <a:sym typeface="Calibri"/>
              </a:rPr>
              <a:t>In the Weekly reflection, we’ll pose a question to orient your reflective practice.</a:t>
            </a:r>
            <a:r>
              <a:rPr lang="en-CA" dirty="0"/>
              <a:t> The weekly question will be posted by Thursday noon. Post your answer and read some of the other posts. </a:t>
            </a:r>
            <a:r>
              <a:rPr lang="en-CA" sz="1200" b="0" i="0" u="none" strike="noStrike" cap="none" dirty="0">
                <a:solidFill>
                  <a:schemeClr val="dk1"/>
                </a:solidFill>
                <a:latin typeface="Calibri"/>
                <a:ea typeface="Calibri"/>
                <a:cs typeface="Calibri"/>
                <a:sym typeface="Calibri"/>
              </a:rPr>
              <a:t> This is a space for noticing what is happening for others, then taking some time to consider whether you would like to engage in a more extended conversation about an idea. This reflections f</a:t>
            </a:r>
            <a:r>
              <a:rPr lang="en-CA" dirty="0"/>
              <a:t>orum </a:t>
            </a:r>
            <a:r>
              <a:rPr lang="en-CA" sz="1200" b="0" i="0" u="none" strike="noStrike" cap="none" dirty="0">
                <a:solidFill>
                  <a:schemeClr val="dk1"/>
                </a:solidFill>
                <a:latin typeface="Calibri"/>
                <a:ea typeface="Calibri"/>
                <a:cs typeface="Calibri"/>
                <a:sym typeface="Calibri"/>
              </a:rPr>
              <a:t>is a place for “listening”. </a:t>
            </a:r>
          </a:p>
          <a:p>
            <a:pPr marL="0" marR="0" lvl="0" indent="0" algn="l" rtl="0">
              <a:spcBef>
                <a:spcPts val="360"/>
              </a:spcBef>
              <a:spcAft>
                <a:spcPts val="0"/>
              </a:spcAft>
              <a:buSzPct val="25000"/>
              <a:buNone/>
            </a:pPr>
            <a:r>
              <a:rPr lang="en-CA" sz="1200" b="0" i="1" u="none" strike="noStrike" cap="none" dirty="0">
                <a:solidFill>
                  <a:schemeClr val="dk1"/>
                </a:solidFill>
                <a:latin typeface="Calibri"/>
                <a:ea typeface="Calibri"/>
                <a:cs typeface="Calibri"/>
                <a:sym typeface="Calibri"/>
              </a:rPr>
              <a:t>Conversations</a:t>
            </a:r>
            <a:r>
              <a:rPr lang="en-CA" i="1" dirty="0"/>
              <a:t> and responses</a:t>
            </a:r>
            <a:r>
              <a:rPr lang="en-CA" dirty="0"/>
              <a:t> to peers </a:t>
            </a:r>
            <a:r>
              <a:rPr lang="en-CA" sz="1200" b="0" i="0" u="none" strike="noStrike" cap="none" dirty="0">
                <a:solidFill>
                  <a:schemeClr val="dk1"/>
                </a:solidFill>
                <a:latin typeface="Calibri"/>
                <a:ea typeface="Calibri"/>
                <a:cs typeface="Calibri"/>
                <a:sym typeface="Calibri"/>
              </a:rPr>
              <a:t>will happen in the studio space as this is where the ongoing design of your unit will be shared. The</a:t>
            </a:r>
            <a:r>
              <a:rPr lang="en-CA" dirty="0"/>
              <a:t> choices you are considering/making possible questions/ideas about those choices are in the studio space for each week. We’ll be reminding you as you get familiar with the various forums.  The first reflective question will be posted by tomorrow morning. </a:t>
            </a:r>
          </a:p>
          <a:p>
            <a:pPr marL="0" marR="0" lvl="0" indent="0" algn="l" rtl="0">
              <a:spcBef>
                <a:spcPts val="360"/>
              </a:spcBef>
              <a:spcAft>
                <a:spcPts val="0"/>
              </a:spcAft>
              <a:buSzPct val="25000"/>
              <a:buNone/>
            </a:pPr>
            <a:r>
              <a:rPr lang="en-CA" dirty="0"/>
              <a:t>You don’t have to respond to anyone else’s reflection, but do read some as it can provide some insight that may be of interest and use to you. </a:t>
            </a:r>
          </a:p>
          <a:p>
            <a:pPr marL="0" marR="0" lvl="0" indent="0" algn="l" rtl="0">
              <a:spcBef>
                <a:spcPts val="360"/>
              </a:spcBef>
              <a:spcAft>
                <a:spcPts val="0"/>
              </a:spcAft>
              <a:buSzPct val="25000"/>
              <a:buNone/>
            </a:pPr>
            <a:r>
              <a:rPr lang="en-CA" sz="1200" b="0" i="0" u="none" strike="noStrike" cap="none" dirty="0">
                <a:solidFill>
                  <a:schemeClr val="dk1"/>
                </a:solidFill>
                <a:latin typeface="Calibri"/>
                <a:ea typeface="Calibri"/>
                <a:cs typeface="Calibri"/>
                <a:sym typeface="Calibri"/>
              </a:rPr>
              <a:t>For example, if Sylvia noted she is wondering about how much to write, and feels it is a struggle, I might go to her studio space and ask her how generating ideas for her plan is going and ask her if she’d like a suggestion that might work for journaling and the plan. There are many directions that the studio space discussions can evolve. </a:t>
            </a:r>
          </a:p>
        </p:txBody>
      </p:sp>
      <p:sp>
        <p:nvSpPr>
          <p:cNvPr id="189" name="Shape 189"/>
          <p:cNvSpPr txBox="1">
            <a:spLocks noGrp="1"/>
          </p:cNvSpPr>
          <p:nvPr>
            <p:ph type="sldNum" idx="12"/>
          </p:nvPr>
        </p:nvSpPr>
        <p:spPr>
          <a:xfrm>
            <a:off x="3884612" y="8685213"/>
            <a:ext cx="2971799" cy="457200"/>
          </a:xfrm>
          <a:prstGeom prst="rect">
            <a:avLst/>
          </a:prstGeom>
          <a:noFill/>
          <a:ln>
            <a:noFill/>
          </a:ln>
        </p:spPr>
        <p:txBody>
          <a:bodyPr wrap="square" lIns="91425" tIns="45700" rIns="91425" bIns="45700" anchor="b" anchorCtr="0">
            <a:noAutofit/>
          </a:bodyPr>
          <a:lstStyle/>
          <a:p>
            <a:pPr marL="0" marR="0" lvl="0" indent="-19050" algn="r" rtl="0">
              <a:lnSpc>
                <a:spcPct val="100000"/>
              </a:lnSpc>
              <a:spcBef>
                <a:spcPts val="0"/>
              </a:spcBef>
              <a:spcAft>
                <a:spcPts val="0"/>
              </a:spcAft>
              <a:buClr>
                <a:schemeClr val="dk1"/>
              </a:buClr>
              <a:buSzPct val="25000"/>
              <a:buFont typeface="Calibri"/>
              <a:buNone/>
            </a:pPr>
            <a:fld id="{00000000-1234-1234-1234-123412341234}" type="slidenum">
              <a:rPr lang="en-CA" sz="1200" b="0" i="0" u="none" strike="noStrike" cap="none">
                <a:solidFill>
                  <a:schemeClr val="dk1"/>
                </a:solidFill>
                <a:latin typeface="Calibri"/>
                <a:ea typeface="Calibri"/>
                <a:cs typeface="Calibri"/>
                <a:sym typeface="Calibri"/>
              </a:rPr>
              <a:t>9</a:t>
            </a:fld>
            <a:endParaRPr lang="en-CA" sz="1200" b="0" i="0" u="none" strike="noStrike" cap="non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7"/>
        <p:cNvGrpSpPr/>
        <p:nvPr/>
      </p:nvGrpSpPr>
      <p:grpSpPr>
        <a:xfrm>
          <a:off x="0" y="0"/>
          <a:ext cx="0" cy="0"/>
          <a:chOff x="0" y="0"/>
          <a:chExt cx="0" cy="0"/>
        </a:xfrm>
      </p:grpSpPr>
      <p:cxnSp>
        <p:nvCxnSpPr>
          <p:cNvPr id="18" name="Shape 18"/>
          <p:cNvCxnSpPr/>
          <p:nvPr/>
        </p:nvCxnSpPr>
        <p:spPr>
          <a:xfrm rot="5400000">
            <a:off x="-13494" y="3580607"/>
            <a:ext cx="5578475" cy="1587"/>
          </a:xfrm>
          <a:prstGeom prst="straightConnector1">
            <a:avLst/>
          </a:prstGeom>
          <a:noFill/>
          <a:ln w="19050" cap="flat" cmpd="sng">
            <a:solidFill>
              <a:schemeClr val="dk2"/>
            </a:solidFill>
            <a:prstDash val="solid"/>
            <a:round/>
            <a:headEnd type="none" w="med" len="med"/>
            <a:tailEnd type="none" w="med" len="med"/>
          </a:ln>
        </p:spPr>
      </p:cxnSp>
      <p:sp>
        <p:nvSpPr>
          <p:cNvPr id="19" name="Shape 19"/>
          <p:cNvSpPr txBox="1">
            <a:spLocks noGrp="1"/>
          </p:cNvSpPr>
          <p:nvPr>
            <p:ph type="title"/>
          </p:nvPr>
        </p:nvSpPr>
        <p:spPr>
          <a:xfrm>
            <a:off x="457200" y="792079"/>
            <a:ext cx="2139695" cy="1261871"/>
          </a:xfrm>
          <a:prstGeom prst="rect">
            <a:avLst/>
          </a:prstGeom>
          <a:noFill/>
          <a:ln>
            <a:noFill/>
          </a:ln>
        </p:spPr>
        <p:txBody>
          <a:bodyPr wrap="square" lIns="91425" tIns="91425" rIns="91425" bIns="91425" anchor="b" anchorCtr="0"/>
          <a:lstStyle>
            <a:lvl1pPr marL="0" marR="0" lvl="0" indent="0" algn="l" rtl="0">
              <a:lnSpc>
                <a:spcPct val="100000"/>
              </a:lnSpc>
              <a:spcBef>
                <a:spcPts val="0"/>
              </a:spcBef>
              <a:spcAft>
                <a:spcPts val="0"/>
              </a:spcAft>
              <a:buClr>
                <a:schemeClr val="dk2"/>
              </a:buClr>
              <a:buSzPct val="100000"/>
              <a:buFont typeface="Arial"/>
              <a:buNone/>
              <a:defRPr sz="2400" b="0" i="0" u="none" strike="noStrike" cap="none">
                <a:solidFill>
                  <a:schemeClr val="dk2"/>
                </a:solidFill>
                <a:latin typeface="Arial"/>
                <a:ea typeface="Arial"/>
                <a:cs typeface="Arial"/>
                <a:sym typeface="Arial"/>
              </a:defRPr>
            </a:lvl1pPr>
            <a:lvl2pPr marL="0" marR="0" lvl="1"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2pPr>
            <a:lvl3pPr marL="0" marR="0" lvl="2"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3pPr>
            <a:lvl4pPr marL="0" marR="0" lvl="3"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4pPr>
            <a:lvl5pPr marL="0" marR="0" lvl="4"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5pPr>
            <a:lvl6pPr marL="457200" marR="0" lvl="5"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6pPr>
            <a:lvl7pPr marL="914400" marR="0" lvl="6"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7pPr>
            <a:lvl8pPr marL="1371600" marR="0" lvl="7"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8pPr>
            <a:lvl9pPr marL="1828800" marR="0" lvl="8"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9pPr>
          </a:lstStyle>
          <a:p>
            <a:endParaRPr/>
          </a:p>
        </p:txBody>
      </p:sp>
      <p:sp>
        <p:nvSpPr>
          <p:cNvPr id="20" name="Shape 20"/>
          <p:cNvSpPr txBox="1">
            <a:spLocks noGrp="1"/>
          </p:cNvSpPr>
          <p:nvPr>
            <p:ph type="body" idx="1"/>
          </p:nvPr>
        </p:nvSpPr>
        <p:spPr>
          <a:xfrm>
            <a:off x="2971800" y="792079"/>
            <a:ext cx="5714999" cy="5577839"/>
          </a:xfrm>
          <a:prstGeom prst="rect">
            <a:avLst/>
          </a:prstGeom>
          <a:noFill/>
          <a:ln>
            <a:noFill/>
          </a:ln>
        </p:spPr>
        <p:txBody>
          <a:bodyPr wrap="square" lIns="91425" tIns="91425" rIns="91425" bIns="91425" anchor="t" anchorCtr="0"/>
          <a:lstStyle>
            <a:lvl1pPr marL="182563" marR="0" lvl="0" indent="147637" algn="l" rtl="0">
              <a:lnSpc>
                <a:spcPct val="100000"/>
              </a:lnSpc>
              <a:spcBef>
                <a:spcPts val="0"/>
              </a:spcBef>
              <a:spcAft>
                <a:spcPts val="0"/>
              </a:spcAft>
              <a:buClr>
                <a:schemeClr val="accent1"/>
              </a:buClr>
              <a:buSzPct val="100000"/>
              <a:buFont typeface="Arial"/>
              <a:buChar char="•"/>
              <a:defRPr sz="3200" b="0" i="0" u="none" strike="noStrike" cap="none">
                <a:solidFill>
                  <a:schemeClr val="dk1"/>
                </a:solidFill>
                <a:latin typeface="Arial"/>
                <a:ea typeface="Arial"/>
                <a:cs typeface="Arial"/>
                <a:sym typeface="Arial"/>
              </a:defRPr>
            </a:lvl1pPr>
            <a:lvl2pPr marL="457200" marR="0" lvl="1" indent="88900" algn="l" rtl="0">
              <a:lnSpc>
                <a:spcPct val="100000"/>
              </a:lnSpc>
              <a:spcBef>
                <a:spcPts val="0"/>
              </a:spcBef>
              <a:spcAft>
                <a:spcPts val="0"/>
              </a:spcAft>
              <a:buClr>
                <a:schemeClr val="accent1"/>
              </a:buClr>
              <a:buSzPct val="100000"/>
              <a:buFont typeface="Arial"/>
              <a:buChar char="•"/>
              <a:defRPr sz="2800" b="0" i="0" u="none" strike="noStrike" cap="none">
                <a:solidFill>
                  <a:schemeClr val="dk1"/>
                </a:solidFill>
                <a:latin typeface="Arial"/>
                <a:ea typeface="Arial"/>
                <a:cs typeface="Arial"/>
                <a:sym typeface="Arial"/>
              </a:defRPr>
            </a:lvl2pPr>
            <a:lvl3pPr marL="730250" marR="0" lvl="2" indent="69850" algn="l" rtl="0">
              <a:lnSpc>
                <a:spcPct val="100000"/>
              </a:lnSpc>
              <a:spcBef>
                <a:spcPts val="0"/>
              </a:spcBef>
              <a:spcAft>
                <a:spcPts val="0"/>
              </a:spcAft>
              <a:buClr>
                <a:schemeClr val="accent1"/>
              </a:buClr>
              <a:buSzPct val="100000"/>
              <a:buFont typeface="Arial"/>
              <a:buChar char="•"/>
              <a:defRPr sz="2400" b="0" i="0" u="none" strike="noStrike" cap="none">
                <a:solidFill>
                  <a:schemeClr val="dk1"/>
                </a:solidFill>
                <a:latin typeface="Arial"/>
                <a:ea typeface="Arial"/>
                <a:cs typeface="Arial"/>
                <a:sym typeface="Arial"/>
              </a:defRPr>
            </a:lvl3pPr>
            <a:lvl4pPr marL="1004888" marR="0" lvl="3" indent="36512" algn="l" rtl="0">
              <a:lnSpc>
                <a:spcPct val="100000"/>
              </a:lnSpc>
              <a:spcBef>
                <a:spcPts val="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4pPr>
            <a:lvl5pPr marL="1187450" marR="0" lvl="4" indent="69850" algn="l" rtl="0">
              <a:lnSpc>
                <a:spcPct val="100000"/>
              </a:lnSpc>
              <a:spcBef>
                <a:spcPts val="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5pPr>
            <a:lvl6pPr marL="1371600" marR="0" lvl="5" indent="12700" algn="l" rtl="0">
              <a:lnSpc>
                <a:spcPct val="100000"/>
              </a:lnSpc>
              <a:spcBef>
                <a:spcPts val="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6pPr>
            <a:lvl7pPr marL="1554480" marR="0" lvl="6" indent="20319" algn="l" rtl="0">
              <a:lnSpc>
                <a:spcPct val="100000"/>
              </a:lnSpc>
              <a:spcBef>
                <a:spcPts val="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7pPr>
            <a:lvl8pPr marL="1737360" marR="0" lvl="7" indent="15239" algn="l" rtl="0">
              <a:lnSpc>
                <a:spcPct val="100000"/>
              </a:lnSpc>
              <a:spcBef>
                <a:spcPts val="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8pPr>
            <a:lvl9pPr marL="1920240" marR="0" lvl="8" indent="10160" algn="l" rtl="0">
              <a:lnSpc>
                <a:spcPct val="100000"/>
              </a:lnSpc>
              <a:spcBef>
                <a:spcPts val="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1" name="Shape 21"/>
          <p:cNvSpPr txBox="1">
            <a:spLocks noGrp="1"/>
          </p:cNvSpPr>
          <p:nvPr>
            <p:ph type="body" idx="2"/>
          </p:nvPr>
        </p:nvSpPr>
        <p:spPr>
          <a:xfrm>
            <a:off x="457200" y="2130551"/>
            <a:ext cx="2139695" cy="4243615"/>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Clr>
                <a:schemeClr val="accent1"/>
              </a:buClr>
              <a:buSzPct val="100000"/>
              <a:buFont typeface="Arial"/>
              <a:buNone/>
              <a:defRPr sz="14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Clr>
                <a:schemeClr val="accent1"/>
              </a:buClr>
              <a:buSzPct val="100000"/>
              <a:buFont typeface="Arial"/>
              <a:buNone/>
              <a:defRPr sz="12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accent1"/>
              </a:buClr>
              <a:buSzPct val="100000"/>
              <a:buFont typeface="Arial"/>
              <a:buNone/>
              <a:defRPr sz="10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accent1"/>
              </a:buClr>
              <a:buSzPct val="100000"/>
              <a:buFont typeface="Arial"/>
              <a:buNone/>
              <a:defRPr sz="9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accent1"/>
              </a:buClr>
              <a:buSzPct val="100000"/>
              <a:buFont typeface="Arial"/>
              <a:buNone/>
              <a:defRPr sz="9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accent1"/>
              </a:buClr>
              <a:buSzPct val="100000"/>
              <a:buFont typeface="Arial"/>
              <a:buNone/>
              <a:defRPr sz="9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accent1"/>
              </a:buClr>
              <a:buSzPct val="100000"/>
              <a:buFont typeface="Arial"/>
              <a:buNone/>
              <a:defRPr sz="9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accent1"/>
              </a:buClr>
              <a:buSzPct val="100000"/>
              <a:buFont typeface="Arial"/>
              <a:buNone/>
              <a:defRPr sz="9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accent1"/>
              </a:buClr>
              <a:buSzPct val="100000"/>
              <a:buFont typeface="Arial"/>
              <a:buNone/>
              <a:defRPr sz="900" b="0" i="0" u="none" strike="noStrike" cap="none">
                <a:solidFill>
                  <a:schemeClr val="dk1"/>
                </a:solidFill>
                <a:latin typeface="Arial"/>
                <a:ea typeface="Arial"/>
                <a:cs typeface="Arial"/>
                <a:sym typeface="Arial"/>
              </a:defRPr>
            </a:lvl9pPr>
          </a:lstStyle>
          <a:p>
            <a:endParaRPr/>
          </a:p>
        </p:txBody>
      </p:sp>
      <p:sp>
        <p:nvSpPr>
          <p:cNvPr id="22" name="Shape 22"/>
          <p:cNvSpPr txBox="1">
            <a:spLocks noGrp="1"/>
          </p:cNvSpPr>
          <p:nvPr>
            <p:ph type="dt" idx="10"/>
          </p:nvPr>
        </p:nvSpPr>
        <p:spPr>
          <a:xfrm>
            <a:off x="457200" y="19050"/>
            <a:ext cx="2895600" cy="328613"/>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FFFFFF"/>
              </a:buClr>
              <a:buSzPct val="100000"/>
              <a:buFont typeface="Arial"/>
              <a:buNone/>
              <a:defRPr sz="1200" b="0" i="0" u="none" strike="noStrike" cap="none">
                <a:solidFill>
                  <a:srgbClr val="FFFFFF"/>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9pPr>
          </a:lstStyle>
          <a:p>
            <a:endParaRPr/>
          </a:p>
        </p:txBody>
      </p:sp>
      <p:sp>
        <p:nvSpPr>
          <p:cNvPr id="23" name="Shape 23"/>
          <p:cNvSpPr txBox="1">
            <a:spLocks noGrp="1"/>
          </p:cNvSpPr>
          <p:nvPr>
            <p:ph type="ftr" idx="11"/>
          </p:nvPr>
        </p:nvSpPr>
        <p:spPr>
          <a:xfrm>
            <a:off x="3429000" y="19050"/>
            <a:ext cx="4114800" cy="328613"/>
          </a:xfrm>
          <a:prstGeom prst="rect">
            <a:avLst/>
          </a:prstGeom>
          <a:noFill/>
          <a:ln>
            <a:noFill/>
          </a:ln>
        </p:spPr>
        <p:txBody>
          <a:bodyPr wrap="square" lIns="91425" tIns="91425" rIns="91425" bIns="91425" anchor="ctr" anchorCtr="0"/>
          <a:lstStyle>
            <a:lvl1pPr marL="0" marR="0" lvl="0" indent="0" algn="r" rtl="0">
              <a:lnSpc>
                <a:spcPct val="100000"/>
              </a:lnSpc>
              <a:spcBef>
                <a:spcPts val="0"/>
              </a:spcBef>
              <a:spcAft>
                <a:spcPts val="0"/>
              </a:spcAft>
              <a:buClr>
                <a:srgbClr val="FFFFFF"/>
              </a:buClr>
              <a:buSzPct val="100000"/>
              <a:buFont typeface="Arial"/>
              <a:buNone/>
              <a:defRPr sz="1200" b="0" i="0" u="none" strike="noStrike" cap="none">
                <a:solidFill>
                  <a:srgbClr val="FFFFFF"/>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9pPr>
          </a:lstStyle>
          <a:p>
            <a:endParaRPr/>
          </a:p>
        </p:txBody>
      </p:sp>
      <p:sp>
        <p:nvSpPr>
          <p:cNvPr id="24" name="Shape 24"/>
          <p:cNvSpPr txBox="1">
            <a:spLocks noGrp="1"/>
          </p:cNvSpPr>
          <p:nvPr>
            <p:ph type="sldNum" idx="12"/>
          </p:nvPr>
        </p:nvSpPr>
        <p:spPr>
          <a:xfrm>
            <a:off x="7620000" y="19050"/>
            <a:ext cx="1066799" cy="328613"/>
          </a:xfrm>
          <a:prstGeom prst="rect">
            <a:avLst/>
          </a:prstGeom>
          <a:noFill/>
          <a:ln>
            <a:noFill/>
          </a:ln>
        </p:spPr>
        <p:txBody>
          <a:bodyPr wrap="square" lIns="91425" tIns="45700" rIns="91425" bIns="45700" anchor="ctr" anchorCtr="0">
            <a:noAutofit/>
          </a:bodyPr>
          <a:lstStyle/>
          <a:p>
            <a:pPr marL="0" marR="0" lvl="0" indent="-22225" algn="l" rtl="0">
              <a:lnSpc>
                <a:spcPct val="100000"/>
              </a:lnSpc>
              <a:spcBef>
                <a:spcPts val="0"/>
              </a:spcBef>
              <a:spcAft>
                <a:spcPts val="0"/>
              </a:spcAft>
              <a:buClr>
                <a:srgbClr val="FFFFFF"/>
              </a:buClr>
              <a:buSzPct val="25000"/>
              <a:buFont typeface="Arial"/>
              <a:buNone/>
            </a:pPr>
            <a:fld id="{00000000-1234-1234-1234-123412341234}" type="slidenum">
              <a:rPr lang="en-CA" sz="1400" b="1" i="0" u="none" strike="noStrike" cap="none">
                <a:solidFill>
                  <a:srgbClr val="FFFFFF"/>
                </a:solidFill>
                <a:latin typeface="Arial"/>
                <a:ea typeface="Arial"/>
                <a:cs typeface="Arial"/>
                <a:sym typeface="Arial"/>
              </a:rPr>
              <a:t>‹#›</a:t>
            </a:fld>
            <a:endParaRPr lang="en-CA" sz="1400" b="1"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rot="5400000">
            <a:off x="4724399" y="2514600"/>
            <a:ext cx="5867400" cy="2057400"/>
          </a:xfrm>
          <a:prstGeom prst="rect">
            <a:avLst/>
          </a:prstGeom>
          <a:noFill/>
          <a:ln>
            <a:noFill/>
          </a:ln>
        </p:spPr>
        <p:txBody>
          <a:bodyPr wrap="square" lIns="91425" tIns="91425" rIns="91425" bIns="91425" anchor="b" anchorCtr="0"/>
          <a:lstStyle>
            <a:lvl1pPr marL="0" marR="0" lvl="0" indent="0" algn="l" rtl="0">
              <a:lnSpc>
                <a:spcPct val="100000"/>
              </a:lnSpc>
              <a:spcBef>
                <a:spcPts val="0"/>
              </a:spcBef>
              <a:spcAft>
                <a:spcPts val="0"/>
              </a:spcAft>
              <a:buClr>
                <a:schemeClr val="dk2"/>
              </a:buClr>
              <a:buSzPct val="100000"/>
              <a:buFont typeface="Arial"/>
              <a:buNone/>
              <a:defRPr sz="4000" b="0" i="0" u="none" strike="noStrike" cap="none">
                <a:solidFill>
                  <a:schemeClr val="dk2"/>
                </a:solidFill>
                <a:latin typeface="Arial"/>
                <a:ea typeface="Arial"/>
                <a:cs typeface="Arial"/>
                <a:sym typeface="Arial"/>
              </a:defRPr>
            </a:lvl1pPr>
            <a:lvl2pPr marL="0" marR="0" lvl="1"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2pPr>
            <a:lvl3pPr marL="0" marR="0" lvl="2"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3pPr>
            <a:lvl4pPr marL="0" marR="0" lvl="3"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4pPr>
            <a:lvl5pPr marL="0" marR="0" lvl="4"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5pPr>
            <a:lvl6pPr marL="457200" marR="0" lvl="5"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6pPr>
            <a:lvl7pPr marL="914400" marR="0" lvl="6"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7pPr>
            <a:lvl8pPr marL="1371600" marR="0" lvl="7"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8pPr>
            <a:lvl9pPr marL="1828800" marR="0" lvl="8"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9pPr>
          </a:lstStyle>
          <a:p>
            <a:endParaRPr/>
          </a:p>
        </p:txBody>
      </p:sp>
      <p:sp>
        <p:nvSpPr>
          <p:cNvPr id="79" name="Shape 79"/>
          <p:cNvSpPr txBox="1">
            <a:spLocks noGrp="1"/>
          </p:cNvSpPr>
          <p:nvPr>
            <p:ph type="body" idx="1"/>
          </p:nvPr>
        </p:nvSpPr>
        <p:spPr>
          <a:xfrm rot="5400000">
            <a:off x="533400" y="533400"/>
            <a:ext cx="5867400" cy="6019799"/>
          </a:xfrm>
          <a:prstGeom prst="rect">
            <a:avLst/>
          </a:prstGeom>
          <a:noFill/>
          <a:ln>
            <a:noFill/>
          </a:ln>
        </p:spPr>
        <p:txBody>
          <a:bodyPr wrap="square" lIns="91425" tIns="91425" rIns="91425" bIns="91425" anchor="t" anchorCtr="0"/>
          <a:lstStyle>
            <a:lvl1pPr marL="182563" marR="0" lvl="0" indent="96837" algn="l" rtl="0">
              <a:lnSpc>
                <a:spcPct val="100000"/>
              </a:lnSpc>
              <a:spcBef>
                <a:spcPts val="480"/>
              </a:spcBef>
              <a:spcAft>
                <a:spcPts val="0"/>
              </a:spcAft>
              <a:buClr>
                <a:schemeClr val="accent1"/>
              </a:buClr>
              <a:buSzPct val="100000"/>
              <a:buFont typeface="Arial"/>
              <a:buChar char="•"/>
              <a:defRPr sz="2400" b="0" i="0" u="none" strike="noStrike" cap="none">
                <a:solidFill>
                  <a:schemeClr val="dk1"/>
                </a:solidFill>
                <a:latin typeface="Arial"/>
                <a:ea typeface="Arial"/>
                <a:cs typeface="Arial"/>
                <a:sym typeface="Arial"/>
              </a:defRPr>
            </a:lvl1pPr>
            <a:lvl2pPr marL="457200" marR="0" lvl="1" indent="38100" algn="l" rtl="0">
              <a:lnSpc>
                <a:spcPct val="100000"/>
              </a:lnSpc>
              <a:spcBef>
                <a:spcPts val="4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2pPr>
            <a:lvl3pPr marL="730250" marR="0" lvl="2" indent="31750" algn="l" rtl="0">
              <a:lnSpc>
                <a:spcPct val="100000"/>
              </a:lnSpc>
              <a:spcBef>
                <a:spcPts val="360"/>
              </a:spcBef>
              <a:spcAft>
                <a:spcPts val="0"/>
              </a:spcAft>
              <a:buClr>
                <a:schemeClr val="accent1"/>
              </a:buClr>
              <a:buSzPct val="100000"/>
              <a:buFont typeface="Arial"/>
              <a:buChar char="•"/>
              <a:defRPr sz="1800" b="0" i="0" u="none" strike="noStrike" cap="none">
                <a:solidFill>
                  <a:schemeClr val="dk1"/>
                </a:solidFill>
                <a:latin typeface="Arial"/>
                <a:ea typeface="Arial"/>
                <a:cs typeface="Arial"/>
                <a:sym typeface="Arial"/>
              </a:defRPr>
            </a:lvl3pPr>
            <a:lvl4pPr marL="1004888" marR="0" lvl="3" indent="11112" algn="l" rtl="0">
              <a:lnSpc>
                <a:spcPct val="100000"/>
              </a:lnSpc>
              <a:spcBef>
                <a:spcPts val="320"/>
              </a:spcBef>
              <a:spcAft>
                <a:spcPts val="0"/>
              </a:spcAft>
              <a:buClr>
                <a:schemeClr val="accent1"/>
              </a:buClr>
              <a:buSzPct val="100000"/>
              <a:buFont typeface="Arial"/>
              <a:buChar char="•"/>
              <a:defRPr sz="1600" b="0" i="0" u="none" strike="noStrike" cap="none">
                <a:solidFill>
                  <a:schemeClr val="dk1"/>
                </a:solidFill>
                <a:latin typeface="Arial"/>
                <a:ea typeface="Arial"/>
                <a:cs typeface="Arial"/>
                <a:sym typeface="Arial"/>
              </a:defRPr>
            </a:lvl4pPr>
            <a:lvl5pPr marL="1187450" marR="0" lvl="4" indent="31750" algn="l" rtl="0">
              <a:lnSpc>
                <a:spcPct val="100000"/>
              </a:lnSpc>
              <a:spcBef>
                <a:spcPts val="280"/>
              </a:spcBef>
              <a:spcAft>
                <a:spcPts val="0"/>
              </a:spcAft>
              <a:buClr>
                <a:schemeClr val="accent1"/>
              </a:buClr>
              <a:buSzPct val="100000"/>
              <a:buFont typeface="Arial"/>
              <a:buChar char="•"/>
              <a:defRPr sz="1400" b="0" i="0" u="none" strike="noStrike" cap="none">
                <a:solidFill>
                  <a:schemeClr val="dk1"/>
                </a:solidFill>
                <a:latin typeface="Arial"/>
                <a:ea typeface="Arial"/>
                <a:cs typeface="Arial"/>
                <a:sym typeface="Arial"/>
              </a:defRPr>
            </a:lvl5pPr>
            <a:lvl6pPr marL="1371600" marR="0" lvl="5" indent="-31750" algn="l" rtl="0">
              <a:lnSpc>
                <a:spcPct val="100000"/>
              </a:lnSpc>
              <a:spcBef>
                <a:spcPts val="260"/>
              </a:spcBef>
              <a:spcAft>
                <a:spcPts val="0"/>
              </a:spcAft>
              <a:buClr>
                <a:schemeClr val="accent1"/>
              </a:buClr>
              <a:buSzPct val="100000"/>
              <a:buFont typeface="Arial"/>
              <a:buChar char="•"/>
              <a:defRPr sz="1300" b="0" i="0" u="none" strike="noStrike" cap="none">
                <a:solidFill>
                  <a:schemeClr val="dk1"/>
                </a:solidFill>
                <a:latin typeface="Arial"/>
                <a:ea typeface="Arial"/>
                <a:cs typeface="Arial"/>
                <a:sym typeface="Arial"/>
              </a:defRPr>
            </a:lvl6pPr>
            <a:lvl7pPr marL="1554480" marR="0" lvl="6" indent="-24130" algn="l" rtl="0">
              <a:lnSpc>
                <a:spcPct val="100000"/>
              </a:lnSpc>
              <a:spcBef>
                <a:spcPts val="260"/>
              </a:spcBef>
              <a:spcAft>
                <a:spcPts val="0"/>
              </a:spcAft>
              <a:buClr>
                <a:schemeClr val="accent1"/>
              </a:buClr>
              <a:buSzPct val="100000"/>
              <a:buFont typeface="Arial"/>
              <a:buChar char="•"/>
              <a:defRPr sz="1300" b="0" i="0" u="none" strike="noStrike" cap="none">
                <a:solidFill>
                  <a:schemeClr val="dk1"/>
                </a:solidFill>
                <a:latin typeface="Arial"/>
                <a:ea typeface="Arial"/>
                <a:cs typeface="Arial"/>
                <a:sym typeface="Arial"/>
              </a:defRPr>
            </a:lvl7pPr>
            <a:lvl8pPr marL="1737360" marR="0" lvl="7" indent="-29210" algn="l" rtl="0">
              <a:lnSpc>
                <a:spcPct val="100000"/>
              </a:lnSpc>
              <a:spcBef>
                <a:spcPts val="260"/>
              </a:spcBef>
              <a:spcAft>
                <a:spcPts val="0"/>
              </a:spcAft>
              <a:buClr>
                <a:schemeClr val="accent1"/>
              </a:buClr>
              <a:buSzPct val="100000"/>
              <a:buFont typeface="Arial"/>
              <a:buChar char="•"/>
              <a:defRPr sz="1300" b="0" i="0" u="none" strike="noStrike" cap="none">
                <a:solidFill>
                  <a:schemeClr val="dk1"/>
                </a:solidFill>
                <a:latin typeface="Arial"/>
                <a:ea typeface="Arial"/>
                <a:cs typeface="Arial"/>
                <a:sym typeface="Arial"/>
              </a:defRPr>
            </a:lvl8pPr>
            <a:lvl9pPr marL="1920240" marR="0" lvl="8" indent="-34289" algn="l" rtl="0">
              <a:lnSpc>
                <a:spcPct val="100000"/>
              </a:lnSpc>
              <a:spcBef>
                <a:spcPts val="260"/>
              </a:spcBef>
              <a:spcAft>
                <a:spcPts val="0"/>
              </a:spcAft>
              <a:buClr>
                <a:schemeClr val="accent1"/>
              </a:buClr>
              <a:buSzPct val="100000"/>
              <a:buFont typeface="Arial"/>
              <a:buChar char="•"/>
              <a:defRPr sz="1300" b="0" i="0" u="none" strike="noStrike" cap="none">
                <a:solidFill>
                  <a:schemeClr val="dk1"/>
                </a:solidFill>
                <a:latin typeface="Arial"/>
                <a:ea typeface="Arial"/>
                <a:cs typeface="Arial"/>
                <a:sym typeface="Arial"/>
              </a:defRPr>
            </a:lvl9pPr>
          </a:lstStyle>
          <a:p>
            <a:endParaRPr/>
          </a:p>
        </p:txBody>
      </p:sp>
      <p:sp>
        <p:nvSpPr>
          <p:cNvPr id="80" name="Shape 80"/>
          <p:cNvSpPr txBox="1">
            <a:spLocks noGrp="1"/>
          </p:cNvSpPr>
          <p:nvPr>
            <p:ph type="dt" idx="10"/>
          </p:nvPr>
        </p:nvSpPr>
        <p:spPr>
          <a:xfrm>
            <a:off x="457200" y="19050"/>
            <a:ext cx="2895600" cy="328613"/>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FFFFFF"/>
              </a:buClr>
              <a:buSzPct val="100000"/>
              <a:buFont typeface="Arial"/>
              <a:buNone/>
              <a:defRPr sz="1200" b="0" i="0" u="none" strike="noStrike" cap="none">
                <a:solidFill>
                  <a:srgbClr val="FFFFFF"/>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9pPr>
          </a:lstStyle>
          <a:p>
            <a:endParaRPr/>
          </a:p>
        </p:txBody>
      </p:sp>
      <p:sp>
        <p:nvSpPr>
          <p:cNvPr id="81" name="Shape 81"/>
          <p:cNvSpPr txBox="1">
            <a:spLocks noGrp="1"/>
          </p:cNvSpPr>
          <p:nvPr>
            <p:ph type="ftr" idx="11"/>
          </p:nvPr>
        </p:nvSpPr>
        <p:spPr>
          <a:xfrm>
            <a:off x="3429000" y="19050"/>
            <a:ext cx="4114800" cy="328613"/>
          </a:xfrm>
          <a:prstGeom prst="rect">
            <a:avLst/>
          </a:prstGeom>
          <a:noFill/>
          <a:ln>
            <a:noFill/>
          </a:ln>
        </p:spPr>
        <p:txBody>
          <a:bodyPr wrap="square" lIns="91425" tIns="91425" rIns="91425" bIns="91425" anchor="ctr" anchorCtr="0"/>
          <a:lstStyle>
            <a:lvl1pPr marL="0" marR="0" lvl="0" indent="0" algn="r" rtl="0">
              <a:lnSpc>
                <a:spcPct val="100000"/>
              </a:lnSpc>
              <a:spcBef>
                <a:spcPts val="0"/>
              </a:spcBef>
              <a:spcAft>
                <a:spcPts val="0"/>
              </a:spcAft>
              <a:buClr>
                <a:srgbClr val="FFFFFF"/>
              </a:buClr>
              <a:buSzPct val="100000"/>
              <a:buFont typeface="Arial"/>
              <a:buNone/>
              <a:defRPr sz="1200" b="0" i="0" u="none" strike="noStrike" cap="none">
                <a:solidFill>
                  <a:srgbClr val="FFFFFF"/>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9pPr>
          </a:lstStyle>
          <a:p>
            <a:endParaRPr/>
          </a:p>
        </p:txBody>
      </p:sp>
      <p:sp>
        <p:nvSpPr>
          <p:cNvPr id="82" name="Shape 82"/>
          <p:cNvSpPr txBox="1">
            <a:spLocks noGrp="1"/>
          </p:cNvSpPr>
          <p:nvPr>
            <p:ph type="sldNum" idx="12"/>
          </p:nvPr>
        </p:nvSpPr>
        <p:spPr>
          <a:xfrm>
            <a:off x="7620000" y="19050"/>
            <a:ext cx="1066799" cy="328613"/>
          </a:xfrm>
          <a:prstGeom prst="rect">
            <a:avLst/>
          </a:prstGeom>
          <a:noFill/>
          <a:ln>
            <a:noFill/>
          </a:ln>
        </p:spPr>
        <p:txBody>
          <a:bodyPr wrap="square" lIns="91425" tIns="45700" rIns="91425" bIns="45700" anchor="ctr" anchorCtr="0">
            <a:noAutofit/>
          </a:bodyPr>
          <a:lstStyle/>
          <a:p>
            <a:pPr marL="0" marR="0" lvl="0" indent="-22225" algn="l" rtl="0">
              <a:lnSpc>
                <a:spcPct val="100000"/>
              </a:lnSpc>
              <a:spcBef>
                <a:spcPts val="0"/>
              </a:spcBef>
              <a:spcAft>
                <a:spcPts val="0"/>
              </a:spcAft>
              <a:buClr>
                <a:srgbClr val="FFFFFF"/>
              </a:buClr>
              <a:buSzPct val="25000"/>
              <a:buFont typeface="Arial"/>
              <a:buNone/>
            </a:pPr>
            <a:fld id="{00000000-1234-1234-1234-123412341234}" type="slidenum">
              <a:rPr lang="en-CA" sz="1400" b="1" i="0" u="none" strike="noStrike" cap="none">
                <a:solidFill>
                  <a:srgbClr val="FFFFFF"/>
                </a:solidFill>
                <a:latin typeface="Arial"/>
                <a:ea typeface="Arial"/>
                <a:cs typeface="Arial"/>
                <a:sym typeface="Arial"/>
              </a:rPr>
              <a:t>‹#›</a:t>
            </a:fld>
            <a:endParaRPr lang="en-CA" sz="1400" b="1"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457200" y="533400"/>
            <a:ext cx="8229600" cy="990599"/>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chemeClr val="dk2"/>
              </a:buClr>
              <a:buSzPct val="100000"/>
              <a:buFont typeface="Arial"/>
              <a:buNone/>
              <a:defRPr sz="4000" b="0" i="0" u="none" strike="noStrike" cap="none">
                <a:solidFill>
                  <a:schemeClr val="dk2"/>
                </a:solidFill>
                <a:latin typeface="Arial"/>
                <a:ea typeface="Arial"/>
                <a:cs typeface="Arial"/>
                <a:sym typeface="Arial"/>
              </a:defRPr>
            </a:lvl1pPr>
            <a:lvl2pPr marL="0" marR="0" lvl="1"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2pPr>
            <a:lvl3pPr marL="0" marR="0" lvl="2"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3pPr>
            <a:lvl4pPr marL="0" marR="0" lvl="3"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4pPr>
            <a:lvl5pPr marL="0" marR="0" lvl="4"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5pPr>
            <a:lvl6pPr marL="457200" marR="0" lvl="5"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6pPr>
            <a:lvl7pPr marL="914400" marR="0" lvl="6"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7pPr>
            <a:lvl8pPr marL="1371600" marR="0" lvl="7"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8pPr>
            <a:lvl9pPr marL="1828800" marR="0" lvl="8"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9pPr>
          </a:lstStyle>
          <a:p>
            <a:endParaRPr/>
          </a:p>
        </p:txBody>
      </p:sp>
      <p:sp>
        <p:nvSpPr>
          <p:cNvPr id="27" name="Shape 27"/>
          <p:cNvSpPr txBox="1">
            <a:spLocks noGrp="1"/>
          </p:cNvSpPr>
          <p:nvPr>
            <p:ph type="body" idx="1"/>
          </p:nvPr>
        </p:nvSpPr>
        <p:spPr>
          <a:xfrm>
            <a:off x="457200" y="1600200"/>
            <a:ext cx="8229600" cy="4876799"/>
          </a:xfrm>
          <a:prstGeom prst="rect">
            <a:avLst/>
          </a:prstGeom>
          <a:noFill/>
          <a:ln>
            <a:noFill/>
          </a:ln>
        </p:spPr>
        <p:txBody>
          <a:bodyPr wrap="square" lIns="91425" tIns="91425" rIns="91425" bIns="91425" anchor="t" anchorCtr="0"/>
          <a:lstStyle>
            <a:lvl1pPr marL="182563" marR="0" lvl="0" indent="96837" algn="l" rtl="0">
              <a:lnSpc>
                <a:spcPct val="100000"/>
              </a:lnSpc>
              <a:spcBef>
                <a:spcPts val="480"/>
              </a:spcBef>
              <a:spcAft>
                <a:spcPts val="0"/>
              </a:spcAft>
              <a:buClr>
                <a:schemeClr val="accent1"/>
              </a:buClr>
              <a:buSzPct val="100000"/>
              <a:buFont typeface="Arial"/>
              <a:buChar char="•"/>
              <a:defRPr sz="2400" b="0" i="0" u="none" strike="noStrike" cap="none">
                <a:solidFill>
                  <a:schemeClr val="dk1"/>
                </a:solidFill>
                <a:latin typeface="Arial"/>
                <a:ea typeface="Arial"/>
                <a:cs typeface="Arial"/>
                <a:sym typeface="Arial"/>
              </a:defRPr>
            </a:lvl1pPr>
            <a:lvl2pPr marL="457200" marR="0" lvl="1" indent="38100" algn="l" rtl="0">
              <a:lnSpc>
                <a:spcPct val="100000"/>
              </a:lnSpc>
              <a:spcBef>
                <a:spcPts val="4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2pPr>
            <a:lvl3pPr marL="730250" marR="0" lvl="2" indent="31750" algn="l" rtl="0">
              <a:lnSpc>
                <a:spcPct val="100000"/>
              </a:lnSpc>
              <a:spcBef>
                <a:spcPts val="360"/>
              </a:spcBef>
              <a:spcAft>
                <a:spcPts val="0"/>
              </a:spcAft>
              <a:buClr>
                <a:schemeClr val="accent1"/>
              </a:buClr>
              <a:buSzPct val="100000"/>
              <a:buFont typeface="Arial"/>
              <a:buChar char="•"/>
              <a:defRPr sz="1800" b="0" i="0" u="none" strike="noStrike" cap="none">
                <a:solidFill>
                  <a:schemeClr val="dk1"/>
                </a:solidFill>
                <a:latin typeface="Arial"/>
                <a:ea typeface="Arial"/>
                <a:cs typeface="Arial"/>
                <a:sym typeface="Arial"/>
              </a:defRPr>
            </a:lvl3pPr>
            <a:lvl4pPr marL="1004888" marR="0" lvl="3" indent="11112" algn="l" rtl="0">
              <a:lnSpc>
                <a:spcPct val="100000"/>
              </a:lnSpc>
              <a:spcBef>
                <a:spcPts val="320"/>
              </a:spcBef>
              <a:spcAft>
                <a:spcPts val="0"/>
              </a:spcAft>
              <a:buClr>
                <a:schemeClr val="accent1"/>
              </a:buClr>
              <a:buSzPct val="100000"/>
              <a:buFont typeface="Arial"/>
              <a:buChar char="•"/>
              <a:defRPr sz="1600" b="0" i="0" u="none" strike="noStrike" cap="none">
                <a:solidFill>
                  <a:schemeClr val="dk1"/>
                </a:solidFill>
                <a:latin typeface="Arial"/>
                <a:ea typeface="Arial"/>
                <a:cs typeface="Arial"/>
                <a:sym typeface="Arial"/>
              </a:defRPr>
            </a:lvl4pPr>
            <a:lvl5pPr marL="1187450" marR="0" lvl="4" indent="31750" algn="l" rtl="0">
              <a:lnSpc>
                <a:spcPct val="100000"/>
              </a:lnSpc>
              <a:spcBef>
                <a:spcPts val="280"/>
              </a:spcBef>
              <a:spcAft>
                <a:spcPts val="0"/>
              </a:spcAft>
              <a:buClr>
                <a:schemeClr val="accent1"/>
              </a:buClr>
              <a:buSzPct val="100000"/>
              <a:buFont typeface="Arial"/>
              <a:buChar char="•"/>
              <a:defRPr sz="1400" b="0" i="0" u="none" strike="noStrike" cap="none">
                <a:solidFill>
                  <a:schemeClr val="dk1"/>
                </a:solidFill>
                <a:latin typeface="Arial"/>
                <a:ea typeface="Arial"/>
                <a:cs typeface="Arial"/>
                <a:sym typeface="Arial"/>
              </a:defRPr>
            </a:lvl5pPr>
            <a:lvl6pPr marL="1371600" marR="0" lvl="5" indent="-31750" algn="l" rtl="0">
              <a:lnSpc>
                <a:spcPct val="100000"/>
              </a:lnSpc>
              <a:spcBef>
                <a:spcPts val="260"/>
              </a:spcBef>
              <a:spcAft>
                <a:spcPts val="0"/>
              </a:spcAft>
              <a:buClr>
                <a:schemeClr val="accent1"/>
              </a:buClr>
              <a:buSzPct val="100000"/>
              <a:buFont typeface="Arial"/>
              <a:buChar char="•"/>
              <a:defRPr sz="1300" b="0" i="0" u="none" strike="noStrike" cap="none">
                <a:solidFill>
                  <a:schemeClr val="dk1"/>
                </a:solidFill>
                <a:latin typeface="Arial"/>
                <a:ea typeface="Arial"/>
                <a:cs typeface="Arial"/>
                <a:sym typeface="Arial"/>
              </a:defRPr>
            </a:lvl6pPr>
            <a:lvl7pPr marL="1554480" marR="0" lvl="6" indent="-24130" algn="l" rtl="0">
              <a:lnSpc>
                <a:spcPct val="100000"/>
              </a:lnSpc>
              <a:spcBef>
                <a:spcPts val="260"/>
              </a:spcBef>
              <a:spcAft>
                <a:spcPts val="0"/>
              </a:spcAft>
              <a:buClr>
                <a:schemeClr val="accent1"/>
              </a:buClr>
              <a:buSzPct val="100000"/>
              <a:buFont typeface="Arial"/>
              <a:buChar char="•"/>
              <a:defRPr sz="1300" b="0" i="0" u="none" strike="noStrike" cap="none">
                <a:solidFill>
                  <a:schemeClr val="dk1"/>
                </a:solidFill>
                <a:latin typeface="Arial"/>
                <a:ea typeface="Arial"/>
                <a:cs typeface="Arial"/>
                <a:sym typeface="Arial"/>
              </a:defRPr>
            </a:lvl7pPr>
            <a:lvl8pPr marL="1737360" marR="0" lvl="7" indent="-29210" algn="l" rtl="0">
              <a:lnSpc>
                <a:spcPct val="100000"/>
              </a:lnSpc>
              <a:spcBef>
                <a:spcPts val="260"/>
              </a:spcBef>
              <a:spcAft>
                <a:spcPts val="0"/>
              </a:spcAft>
              <a:buClr>
                <a:schemeClr val="accent1"/>
              </a:buClr>
              <a:buSzPct val="100000"/>
              <a:buFont typeface="Arial"/>
              <a:buChar char="•"/>
              <a:defRPr sz="1300" b="0" i="0" u="none" strike="noStrike" cap="none">
                <a:solidFill>
                  <a:schemeClr val="dk1"/>
                </a:solidFill>
                <a:latin typeface="Arial"/>
                <a:ea typeface="Arial"/>
                <a:cs typeface="Arial"/>
                <a:sym typeface="Arial"/>
              </a:defRPr>
            </a:lvl8pPr>
            <a:lvl9pPr marL="1920240" marR="0" lvl="8" indent="-34289" algn="l" rtl="0">
              <a:lnSpc>
                <a:spcPct val="100000"/>
              </a:lnSpc>
              <a:spcBef>
                <a:spcPts val="260"/>
              </a:spcBef>
              <a:spcAft>
                <a:spcPts val="0"/>
              </a:spcAft>
              <a:buClr>
                <a:schemeClr val="accent1"/>
              </a:buClr>
              <a:buSzPct val="100000"/>
              <a:buFont typeface="Arial"/>
              <a:buChar char="•"/>
              <a:defRPr sz="1300" b="0" i="0" u="none" strike="noStrike" cap="none">
                <a:solidFill>
                  <a:schemeClr val="dk1"/>
                </a:solidFill>
                <a:latin typeface="Arial"/>
                <a:ea typeface="Arial"/>
                <a:cs typeface="Arial"/>
                <a:sym typeface="Arial"/>
              </a:defRPr>
            </a:lvl9pPr>
          </a:lstStyle>
          <a:p>
            <a:endParaRPr/>
          </a:p>
        </p:txBody>
      </p:sp>
      <p:sp>
        <p:nvSpPr>
          <p:cNvPr id="28" name="Shape 28"/>
          <p:cNvSpPr txBox="1">
            <a:spLocks noGrp="1"/>
          </p:cNvSpPr>
          <p:nvPr>
            <p:ph type="dt" idx="10"/>
          </p:nvPr>
        </p:nvSpPr>
        <p:spPr>
          <a:xfrm>
            <a:off x="457200" y="19050"/>
            <a:ext cx="2895600" cy="328613"/>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FFFFFF"/>
              </a:buClr>
              <a:buSzPct val="100000"/>
              <a:buFont typeface="Arial"/>
              <a:buNone/>
              <a:defRPr sz="1200" b="0" i="0" u="none" strike="noStrike" cap="none">
                <a:solidFill>
                  <a:srgbClr val="FFFFFF"/>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ftr" idx="11"/>
          </p:nvPr>
        </p:nvSpPr>
        <p:spPr>
          <a:xfrm>
            <a:off x="3429000" y="19050"/>
            <a:ext cx="4114800" cy="328613"/>
          </a:xfrm>
          <a:prstGeom prst="rect">
            <a:avLst/>
          </a:prstGeom>
          <a:noFill/>
          <a:ln>
            <a:noFill/>
          </a:ln>
        </p:spPr>
        <p:txBody>
          <a:bodyPr wrap="square" lIns="91425" tIns="91425" rIns="91425" bIns="91425" anchor="ctr" anchorCtr="0"/>
          <a:lstStyle>
            <a:lvl1pPr marL="0" marR="0" lvl="0" indent="0" algn="r" rtl="0">
              <a:lnSpc>
                <a:spcPct val="100000"/>
              </a:lnSpc>
              <a:spcBef>
                <a:spcPts val="0"/>
              </a:spcBef>
              <a:spcAft>
                <a:spcPts val="0"/>
              </a:spcAft>
              <a:buClr>
                <a:srgbClr val="FFFFFF"/>
              </a:buClr>
              <a:buSzPct val="100000"/>
              <a:buFont typeface="Arial"/>
              <a:buNone/>
              <a:defRPr sz="1200" b="0" i="0" u="none" strike="noStrike" cap="none">
                <a:solidFill>
                  <a:srgbClr val="FFFFFF"/>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9pPr>
          </a:lstStyle>
          <a:p>
            <a:endParaRPr/>
          </a:p>
        </p:txBody>
      </p:sp>
      <p:sp>
        <p:nvSpPr>
          <p:cNvPr id="30" name="Shape 30"/>
          <p:cNvSpPr txBox="1">
            <a:spLocks noGrp="1"/>
          </p:cNvSpPr>
          <p:nvPr>
            <p:ph type="sldNum" idx="12"/>
          </p:nvPr>
        </p:nvSpPr>
        <p:spPr>
          <a:xfrm>
            <a:off x="7620000" y="19050"/>
            <a:ext cx="1066799" cy="328613"/>
          </a:xfrm>
          <a:prstGeom prst="rect">
            <a:avLst/>
          </a:prstGeom>
          <a:noFill/>
          <a:ln>
            <a:noFill/>
          </a:ln>
        </p:spPr>
        <p:txBody>
          <a:bodyPr wrap="square" lIns="91425" tIns="45700" rIns="91425" bIns="45700" anchor="ctr" anchorCtr="0">
            <a:noAutofit/>
          </a:bodyPr>
          <a:lstStyle/>
          <a:p>
            <a:pPr marL="0" marR="0" lvl="0" indent="-22225" algn="l" rtl="0">
              <a:lnSpc>
                <a:spcPct val="100000"/>
              </a:lnSpc>
              <a:spcBef>
                <a:spcPts val="0"/>
              </a:spcBef>
              <a:spcAft>
                <a:spcPts val="0"/>
              </a:spcAft>
              <a:buClr>
                <a:srgbClr val="FFFFFF"/>
              </a:buClr>
              <a:buSzPct val="25000"/>
              <a:buFont typeface="Arial"/>
              <a:buNone/>
            </a:pPr>
            <a:fld id="{00000000-1234-1234-1234-123412341234}" type="slidenum">
              <a:rPr lang="en-CA" sz="1400" b="1" i="0" u="none" strike="noStrike" cap="none">
                <a:solidFill>
                  <a:srgbClr val="FFFFFF"/>
                </a:solidFill>
                <a:latin typeface="Arial"/>
                <a:ea typeface="Arial"/>
                <a:cs typeface="Arial"/>
                <a:sym typeface="Arial"/>
              </a:rPr>
              <a:t>‹#›</a:t>
            </a:fld>
            <a:endParaRPr lang="en-CA" sz="1400" b="1"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457200" y="533400"/>
            <a:ext cx="8229600" cy="990599"/>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chemeClr val="dk2"/>
              </a:buClr>
              <a:buSzPct val="100000"/>
              <a:buFont typeface="Arial"/>
              <a:buNone/>
              <a:defRPr sz="4000" b="0" i="0" u="none" strike="noStrike" cap="none">
                <a:solidFill>
                  <a:schemeClr val="dk2"/>
                </a:solidFill>
                <a:latin typeface="Arial"/>
                <a:ea typeface="Arial"/>
                <a:cs typeface="Arial"/>
                <a:sym typeface="Arial"/>
              </a:defRPr>
            </a:lvl1pPr>
            <a:lvl2pPr marL="0" marR="0" lvl="1"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2pPr>
            <a:lvl3pPr marL="0" marR="0" lvl="2"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3pPr>
            <a:lvl4pPr marL="0" marR="0" lvl="3"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4pPr>
            <a:lvl5pPr marL="0" marR="0" lvl="4"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5pPr>
            <a:lvl6pPr marL="457200" marR="0" lvl="5"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6pPr>
            <a:lvl7pPr marL="914400" marR="0" lvl="6"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7pPr>
            <a:lvl8pPr marL="1371600" marR="0" lvl="7"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8pPr>
            <a:lvl9pPr marL="1828800" marR="0" lvl="8"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9pPr>
          </a:lstStyle>
          <a:p>
            <a:endParaRPr/>
          </a:p>
        </p:txBody>
      </p:sp>
      <p:sp>
        <p:nvSpPr>
          <p:cNvPr id="33" name="Shape 33"/>
          <p:cNvSpPr txBox="1">
            <a:spLocks noGrp="1"/>
          </p:cNvSpPr>
          <p:nvPr>
            <p:ph type="dt" idx="10"/>
          </p:nvPr>
        </p:nvSpPr>
        <p:spPr>
          <a:xfrm>
            <a:off x="457200" y="19050"/>
            <a:ext cx="2895600" cy="328613"/>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FFFFFF"/>
              </a:buClr>
              <a:buSzPct val="100000"/>
              <a:buFont typeface="Arial"/>
              <a:buNone/>
              <a:defRPr sz="1200" b="0" i="0" u="none" strike="noStrike" cap="none">
                <a:solidFill>
                  <a:srgbClr val="FFFFFF"/>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9pPr>
          </a:lstStyle>
          <a:p>
            <a:endParaRPr/>
          </a:p>
        </p:txBody>
      </p:sp>
      <p:sp>
        <p:nvSpPr>
          <p:cNvPr id="34" name="Shape 34"/>
          <p:cNvSpPr txBox="1">
            <a:spLocks noGrp="1"/>
          </p:cNvSpPr>
          <p:nvPr>
            <p:ph type="ftr" idx="11"/>
          </p:nvPr>
        </p:nvSpPr>
        <p:spPr>
          <a:xfrm>
            <a:off x="3429000" y="19050"/>
            <a:ext cx="4114800" cy="328613"/>
          </a:xfrm>
          <a:prstGeom prst="rect">
            <a:avLst/>
          </a:prstGeom>
          <a:noFill/>
          <a:ln>
            <a:noFill/>
          </a:ln>
        </p:spPr>
        <p:txBody>
          <a:bodyPr wrap="square" lIns="91425" tIns="91425" rIns="91425" bIns="91425" anchor="ctr" anchorCtr="0"/>
          <a:lstStyle>
            <a:lvl1pPr marL="0" marR="0" lvl="0" indent="0" algn="r" rtl="0">
              <a:lnSpc>
                <a:spcPct val="100000"/>
              </a:lnSpc>
              <a:spcBef>
                <a:spcPts val="0"/>
              </a:spcBef>
              <a:spcAft>
                <a:spcPts val="0"/>
              </a:spcAft>
              <a:buClr>
                <a:srgbClr val="FFFFFF"/>
              </a:buClr>
              <a:buSzPct val="100000"/>
              <a:buFont typeface="Arial"/>
              <a:buNone/>
              <a:defRPr sz="1200" b="0" i="0" u="none" strike="noStrike" cap="none">
                <a:solidFill>
                  <a:srgbClr val="FFFFFF"/>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9pPr>
          </a:lstStyle>
          <a:p>
            <a:endParaRPr/>
          </a:p>
        </p:txBody>
      </p:sp>
      <p:sp>
        <p:nvSpPr>
          <p:cNvPr id="35" name="Shape 35"/>
          <p:cNvSpPr txBox="1">
            <a:spLocks noGrp="1"/>
          </p:cNvSpPr>
          <p:nvPr>
            <p:ph type="sldNum" idx="12"/>
          </p:nvPr>
        </p:nvSpPr>
        <p:spPr>
          <a:xfrm>
            <a:off x="7620000" y="19050"/>
            <a:ext cx="1066799" cy="328613"/>
          </a:xfrm>
          <a:prstGeom prst="rect">
            <a:avLst/>
          </a:prstGeom>
          <a:noFill/>
          <a:ln>
            <a:noFill/>
          </a:ln>
        </p:spPr>
        <p:txBody>
          <a:bodyPr wrap="square" lIns="91425" tIns="45700" rIns="91425" bIns="45700" anchor="ctr" anchorCtr="0">
            <a:noAutofit/>
          </a:bodyPr>
          <a:lstStyle/>
          <a:p>
            <a:pPr marL="0" marR="0" lvl="0" indent="-22225" algn="l" rtl="0">
              <a:lnSpc>
                <a:spcPct val="100000"/>
              </a:lnSpc>
              <a:spcBef>
                <a:spcPts val="0"/>
              </a:spcBef>
              <a:spcAft>
                <a:spcPts val="0"/>
              </a:spcAft>
              <a:buClr>
                <a:srgbClr val="FFFFFF"/>
              </a:buClr>
              <a:buSzPct val="25000"/>
              <a:buFont typeface="Arial"/>
              <a:buNone/>
            </a:pPr>
            <a:fld id="{00000000-1234-1234-1234-123412341234}" type="slidenum">
              <a:rPr lang="en-CA" sz="1400" b="1" i="0" u="none" strike="noStrike" cap="none">
                <a:solidFill>
                  <a:srgbClr val="FFFFFF"/>
                </a:solidFill>
                <a:latin typeface="Arial"/>
                <a:ea typeface="Arial"/>
                <a:cs typeface="Arial"/>
                <a:sym typeface="Arial"/>
              </a:rPr>
              <a:t>‹#›</a:t>
            </a:fld>
            <a:endParaRPr lang="en-CA" sz="1400" b="1"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6"/>
        <p:cNvGrpSpPr/>
        <p:nvPr/>
      </p:nvGrpSpPr>
      <p:grpSpPr>
        <a:xfrm>
          <a:off x="0" y="0"/>
          <a:ext cx="0" cy="0"/>
          <a:chOff x="0" y="0"/>
          <a:chExt cx="0" cy="0"/>
        </a:xfrm>
      </p:grpSpPr>
      <p:sp>
        <p:nvSpPr>
          <p:cNvPr id="37" name="Shape 37"/>
          <p:cNvSpPr txBox="1">
            <a:spLocks noGrp="1"/>
          </p:cNvSpPr>
          <p:nvPr>
            <p:ph type="dt" idx="10"/>
          </p:nvPr>
        </p:nvSpPr>
        <p:spPr>
          <a:xfrm>
            <a:off x="457200" y="19050"/>
            <a:ext cx="2895600" cy="328613"/>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FFFFFF"/>
              </a:buClr>
              <a:buSzPct val="100000"/>
              <a:buFont typeface="Arial"/>
              <a:buNone/>
              <a:defRPr sz="1200" b="0" i="0" u="none" strike="noStrike" cap="none">
                <a:solidFill>
                  <a:srgbClr val="FFFFFF"/>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9pPr>
          </a:lstStyle>
          <a:p>
            <a:endParaRPr/>
          </a:p>
        </p:txBody>
      </p:sp>
      <p:sp>
        <p:nvSpPr>
          <p:cNvPr id="38" name="Shape 38"/>
          <p:cNvSpPr txBox="1">
            <a:spLocks noGrp="1"/>
          </p:cNvSpPr>
          <p:nvPr>
            <p:ph type="ftr" idx="11"/>
          </p:nvPr>
        </p:nvSpPr>
        <p:spPr>
          <a:xfrm>
            <a:off x="3429000" y="19050"/>
            <a:ext cx="4114800" cy="328613"/>
          </a:xfrm>
          <a:prstGeom prst="rect">
            <a:avLst/>
          </a:prstGeom>
          <a:noFill/>
          <a:ln>
            <a:noFill/>
          </a:ln>
        </p:spPr>
        <p:txBody>
          <a:bodyPr wrap="square" lIns="91425" tIns="91425" rIns="91425" bIns="91425" anchor="ctr" anchorCtr="0"/>
          <a:lstStyle>
            <a:lvl1pPr marL="0" marR="0" lvl="0" indent="0" algn="r" rtl="0">
              <a:lnSpc>
                <a:spcPct val="100000"/>
              </a:lnSpc>
              <a:spcBef>
                <a:spcPts val="0"/>
              </a:spcBef>
              <a:spcAft>
                <a:spcPts val="0"/>
              </a:spcAft>
              <a:buClr>
                <a:srgbClr val="FFFFFF"/>
              </a:buClr>
              <a:buSzPct val="100000"/>
              <a:buFont typeface="Arial"/>
              <a:buNone/>
              <a:defRPr sz="1200" b="0" i="0" u="none" strike="noStrike" cap="none">
                <a:solidFill>
                  <a:srgbClr val="FFFFFF"/>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9pPr>
          </a:lstStyle>
          <a:p>
            <a:endParaRPr/>
          </a:p>
        </p:txBody>
      </p:sp>
      <p:sp>
        <p:nvSpPr>
          <p:cNvPr id="39" name="Shape 39"/>
          <p:cNvSpPr txBox="1">
            <a:spLocks noGrp="1"/>
          </p:cNvSpPr>
          <p:nvPr>
            <p:ph type="sldNum" idx="12"/>
          </p:nvPr>
        </p:nvSpPr>
        <p:spPr>
          <a:xfrm>
            <a:off x="7620000" y="19050"/>
            <a:ext cx="1066799" cy="328613"/>
          </a:xfrm>
          <a:prstGeom prst="rect">
            <a:avLst/>
          </a:prstGeom>
          <a:noFill/>
          <a:ln>
            <a:noFill/>
          </a:ln>
        </p:spPr>
        <p:txBody>
          <a:bodyPr wrap="square" lIns="91425" tIns="45700" rIns="91425" bIns="45700" anchor="ctr" anchorCtr="0">
            <a:noAutofit/>
          </a:bodyPr>
          <a:lstStyle/>
          <a:p>
            <a:pPr marL="0" marR="0" lvl="0" indent="-22225" algn="l" rtl="0">
              <a:lnSpc>
                <a:spcPct val="100000"/>
              </a:lnSpc>
              <a:spcBef>
                <a:spcPts val="0"/>
              </a:spcBef>
              <a:spcAft>
                <a:spcPts val="0"/>
              </a:spcAft>
              <a:buClr>
                <a:srgbClr val="FFFFFF"/>
              </a:buClr>
              <a:buSzPct val="25000"/>
              <a:buFont typeface="Arial"/>
              <a:buNone/>
            </a:pPr>
            <a:fld id="{00000000-1234-1234-1234-123412341234}" type="slidenum">
              <a:rPr lang="en-CA" sz="1400" b="1" i="0" u="none" strike="noStrike" cap="none">
                <a:solidFill>
                  <a:srgbClr val="FFFFFF"/>
                </a:solidFill>
                <a:latin typeface="Arial"/>
                <a:ea typeface="Arial"/>
                <a:cs typeface="Arial"/>
                <a:sym typeface="Arial"/>
              </a:rPr>
              <a:t>‹#›</a:t>
            </a:fld>
            <a:endParaRPr lang="en-CA" sz="1400" b="1"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40"/>
        <p:cNvGrpSpPr/>
        <p:nvPr/>
      </p:nvGrpSpPr>
      <p:grpSpPr>
        <a:xfrm>
          <a:off x="0" y="0"/>
          <a:ext cx="0" cy="0"/>
          <a:chOff x="0" y="0"/>
          <a:chExt cx="0" cy="0"/>
        </a:xfrm>
      </p:grpSpPr>
      <p:cxnSp>
        <p:nvCxnSpPr>
          <p:cNvPr id="41" name="Shape 41"/>
          <p:cNvCxnSpPr/>
          <p:nvPr/>
        </p:nvCxnSpPr>
        <p:spPr>
          <a:xfrm>
            <a:off x="731837" y="4598987"/>
            <a:ext cx="7848599" cy="1587"/>
          </a:xfrm>
          <a:prstGeom prst="straightConnector1">
            <a:avLst/>
          </a:prstGeom>
          <a:noFill/>
          <a:ln w="19050" cap="flat" cmpd="sng">
            <a:solidFill>
              <a:schemeClr val="lt2"/>
            </a:solidFill>
            <a:prstDash val="solid"/>
            <a:round/>
            <a:headEnd type="none" w="med" len="med"/>
            <a:tailEnd type="none" w="med" len="med"/>
          </a:ln>
        </p:spPr>
      </p:cxnSp>
      <p:sp>
        <p:nvSpPr>
          <p:cNvPr id="42" name="Shape 42"/>
          <p:cNvSpPr txBox="1">
            <a:spLocks noGrp="1"/>
          </p:cNvSpPr>
          <p:nvPr>
            <p:ph type="title"/>
          </p:nvPr>
        </p:nvSpPr>
        <p:spPr>
          <a:xfrm>
            <a:off x="722312" y="2362200"/>
            <a:ext cx="7772400" cy="2200275"/>
          </a:xfrm>
          <a:prstGeom prst="rect">
            <a:avLst/>
          </a:prstGeom>
          <a:noFill/>
          <a:ln>
            <a:noFill/>
          </a:ln>
        </p:spPr>
        <p:txBody>
          <a:bodyPr wrap="square" lIns="91425" tIns="91425" rIns="91425" bIns="91425" anchor="b" anchorCtr="0"/>
          <a:lstStyle>
            <a:lvl1pPr marL="0" marR="0" lvl="0" indent="0" algn="l" rtl="0">
              <a:lnSpc>
                <a:spcPct val="100000"/>
              </a:lnSpc>
              <a:spcBef>
                <a:spcPts val="0"/>
              </a:spcBef>
              <a:spcAft>
                <a:spcPts val="0"/>
              </a:spcAft>
              <a:buClr>
                <a:schemeClr val="dk2"/>
              </a:buClr>
              <a:buSzPct val="100000"/>
              <a:buFont typeface="Arial"/>
              <a:buNone/>
              <a:defRPr sz="4800" b="0" i="0" u="none" strike="noStrike" cap="none">
                <a:solidFill>
                  <a:schemeClr val="dk2"/>
                </a:solidFill>
                <a:latin typeface="Arial"/>
                <a:ea typeface="Arial"/>
                <a:cs typeface="Arial"/>
                <a:sym typeface="Arial"/>
              </a:defRPr>
            </a:lvl1pPr>
            <a:lvl2pPr marL="0" marR="0" lvl="1" indent="0" algn="l" rtl="0">
              <a:spcBef>
                <a:spcPts val="0"/>
              </a:spcBef>
              <a:spcAft>
                <a:spcPts val="0"/>
              </a:spcAft>
              <a:buSzPct val="35000"/>
              <a:buNone/>
              <a:defRPr sz="4000" b="0" i="0" u="none" strike="noStrike" cap="none">
                <a:solidFill>
                  <a:schemeClr val="lt2"/>
                </a:solidFill>
                <a:latin typeface="Arial"/>
                <a:ea typeface="Arial"/>
                <a:cs typeface="Arial"/>
                <a:sym typeface="Arial"/>
              </a:defRPr>
            </a:lvl2pPr>
            <a:lvl3pPr marL="0" marR="0" lvl="2" indent="0" algn="l" rtl="0">
              <a:spcBef>
                <a:spcPts val="0"/>
              </a:spcBef>
              <a:spcAft>
                <a:spcPts val="0"/>
              </a:spcAft>
              <a:buSzPct val="35000"/>
              <a:buNone/>
              <a:defRPr sz="4000" b="0" i="0" u="none" strike="noStrike" cap="none">
                <a:solidFill>
                  <a:schemeClr val="lt2"/>
                </a:solidFill>
                <a:latin typeface="Arial"/>
                <a:ea typeface="Arial"/>
                <a:cs typeface="Arial"/>
                <a:sym typeface="Arial"/>
              </a:defRPr>
            </a:lvl3pPr>
            <a:lvl4pPr marL="0" marR="0" lvl="3" indent="0" algn="l" rtl="0">
              <a:spcBef>
                <a:spcPts val="0"/>
              </a:spcBef>
              <a:spcAft>
                <a:spcPts val="0"/>
              </a:spcAft>
              <a:buSzPct val="35000"/>
              <a:buNone/>
              <a:defRPr sz="4000" b="0" i="0" u="none" strike="noStrike" cap="none">
                <a:solidFill>
                  <a:schemeClr val="lt2"/>
                </a:solidFill>
                <a:latin typeface="Arial"/>
                <a:ea typeface="Arial"/>
                <a:cs typeface="Arial"/>
                <a:sym typeface="Arial"/>
              </a:defRPr>
            </a:lvl4pPr>
            <a:lvl5pPr marL="0" marR="0" lvl="4" indent="0" algn="l" rtl="0">
              <a:spcBef>
                <a:spcPts val="0"/>
              </a:spcBef>
              <a:spcAft>
                <a:spcPts val="0"/>
              </a:spcAft>
              <a:buSzPct val="35000"/>
              <a:buNone/>
              <a:defRPr sz="4000" b="0" i="0" u="none" strike="noStrike" cap="none">
                <a:solidFill>
                  <a:schemeClr val="lt2"/>
                </a:solidFill>
                <a:latin typeface="Arial"/>
                <a:ea typeface="Arial"/>
                <a:cs typeface="Arial"/>
                <a:sym typeface="Arial"/>
              </a:defRPr>
            </a:lvl5pPr>
            <a:lvl6pPr marL="457200" marR="0" lvl="5" indent="0" algn="l" rtl="0">
              <a:spcBef>
                <a:spcPts val="0"/>
              </a:spcBef>
              <a:spcAft>
                <a:spcPts val="0"/>
              </a:spcAft>
              <a:buSzPct val="35000"/>
              <a:buNone/>
              <a:defRPr sz="4000" b="0" i="0" u="none" strike="noStrike" cap="none">
                <a:solidFill>
                  <a:schemeClr val="lt2"/>
                </a:solidFill>
                <a:latin typeface="Arial"/>
                <a:ea typeface="Arial"/>
                <a:cs typeface="Arial"/>
                <a:sym typeface="Arial"/>
              </a:defRPr>
            </a:lvl6pPr>
            <a:lvl7pPr marL="914400" marR="0" lvl="6" indent="0" algn="l" rtl="0">
              <a:spcBef>
                <a:spcPts val="0"/>
              </a:spcBef>
              <a:spcAft>
                <a:spcPts val="0"/>
              </a:spcAft>
              <a:buSzPct val="35000"/>
              <a:buNone/>
              <a:defRPr sz="4000" b="0" i="0" u="none" strike="noStrike" cap="none">
                <a:solidFill>
                  <a:schemeClr val="lt2"/>
                </a:solidFill>
                <a:latin typeface="Arial"/>
                <a:ea typeface="Arial"/>
                <a:cs typeface="Arial"/>
                <a:sym typeface="Arial"/>
              </a:defRPr>
            </a:lvl7pPr>
            <a:lvl8pPr marL="1371600" marR="0" lvl="7" indent="0" algn="l" rtl="0">
              <a:spcBef>
                <a:spcPts val="0"/>
              </a:spcBef>
              <a:spcAft>
                <a:spcPts val="0"/>
              </a:spcAft>
              <a:buSzPct val="35000"/>
              <a:buNone/>
              <a:defRPr sz="4000" b="0" i="0" u="none" strike="noStrike" cap="none">
                <a:solidFill>
                  <a:schemeClr val="lt2"/>
                </a:solidFill>
                <a:latin typeface="Arial"/>
                <a:ea typeface="Arial"/>
                <a:cs typeface="Arial"/>
                <a:sym typeface="Arial"/>
              </a:defRPr>
            </a:lvl8pPr>
            <a:lvl9pPr marL="1828800" marR="0" lvl="8" indent="0" algn="l" rtl="0">
              <a:spcBef>
                <a:spcPts val="0"/>
              </a:spcBef>
              <a:spcAft>
                <a:spcPts val="0"/>
              </a:spcAft>
              <a:buSzPct val="35000"/>
              <a:buNone/>
              <a:defRPr sz="4000" b="0" i="0" u="none" strike="noStrike" cap="none">
                <a:solidFill>
                  <a:schemeClr val="lt2"/>
                </a:solidFill>
                <a:latin typeface="Arial"/>
                <a:ea typeface="Arial"/>
                <a:cs typeface="Arial"/>
                <a:sym typeface="Arial"/>
              </a:defRPr>
            </a:lvl9pPr>
          </a:lstStyle>
          <a:p>
            <a:endParaRPr/>
          </a:p>
        </p:txBody>
      </p:sp>
      <p:sp>
        <p:nvSpPr>
          <p:cNvPr id="43" name="Shape 43"/>
          <p:cNvSpPr txBox="1">
            <a:spLocks noGrp="1"/>
          </p:cNvSpPr>
          <p:nvPr>
            <p:ph type="body" idx="1"/>
          </p:nvPr>
        </p:nvSpPr>
        <p:spPr>
          <a:xfrm>
            <a:off x="722312" y="4626864"/>
            <a:ext cx="7772400" cy="1500187"/>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Clr>
                <a:schemeClr val="lt2"/>
              </a:buClr>
              <a:buSzPct val="100000"/>
              <a:buFont typeface="Arial"/>
              <a:buNone/>
              <a:defRPr sz="2400" b="0" i="0" u="none" strike="noStrike" cap="none">
                <a:solidFill>
                  <a:schemeClr val="lt2"/>
                </a:solidFill>
                <a:latin typeface="Arial"/>
                <a:ea typeface="Arial"/>
                <a:cs typeface="Arial"/>
                <a:sym typeface="Arial"/>
              </a:defRPr>
            </a:lvl1pPr>
            <a:lvl2pPr marL="457200" marR="0" lvl="1" indent="0" algn="l" rtl="0">
              <a:lnSpc>
                <a:spcPct val="100000"/>
              </a:lnSpc>
              <a:spcBef>
                <a:spcPts val="0"/>
              </a:spcBef>
              <a:spcAft>
                <a:spcPts val="0"/>
              </a:spcAft>
              <a:buClr>
                <a:schemeClr val="lt1"/>
              </a:buClr>
              <a:buSzPct val="100000"/>
              <a:buFont typeface="Arial"/>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Clr>
                <a:schemeClr val="lt1"/>
              </a:buClr>
              <a:buSzPct val="100000"/>
              <a:buFont typeface="Arial"/>
              <a:buNone/>
              <a:defRPr sz="16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Clr>
                <a:schemeClr val="lt1"/>
              </a:buClr>
              <a:buSzPct val="100000"/>
              <a:buFont typeface="Arial"/>
              <a:buNone/>
              <a:defRPr sz="14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Clr>
                <a:schemeClr val="lt1"/>
              </a:buClr>
              <a:buSzPct val="100000"/>
              <a:buFont typeface="Arial"/>
              <a:buNone/>
              <a:defRPr sz="14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Clr>
                <a:schemeClr val="lt1"/>
              </a:buClr>
              <a:buSzPct val="100000"/>
              <a:buFont typeface="Arial"/>
              <a:buNone/>
              <a:defRPr sz="1400" b="0" i="0" u="none" strike="noStrike" cap="none">
                <a:solidFill>
                  <a:schemeClr val="lt1"/>
                </a:solidFill>
                <a:latin typeface="Arial"/>
                <a:ea typeface="Arial"/>
                <a:cs typeface="Arial"/>
                <a:sym typeface="Arial"/>
              </a:defRPr>
            </a:lvl6pPr>
            <a:lvl7pPr marL="2743200" marR="0" lvl="6" indent="0" algn="l" rtl="0">
              <a:lnSpc>
                <a:spcPct val="100000"/>
              </a:lnSpc>
              <a:spcBef>
                <a:spcPts val="0"/>
              </a:spcBef>
              <a:spcAft>
                <a:spcPts val="0"/>
              </a:spcAft>
              <a:buClr>
                <a:schemeClr val="lt1"/>
              </a:buClr>
              <a:buSzPct val="100000"/>
              <a:buFont typeface="Arial"/>
              <a:buNone/>
              <a:defRPr sz="1400" b="0" i="0" u="none" strike="noStrike" cap="none">
                <a:solidFill>
                  <a:schemeClr val="lt1"/>
                </a:solidFill>
                <a:latin typeface="Arial"/>
                <a:ea typeface="Arial"/>
                <a:cs typeface="Arial"/>
                <a:sym typeface="Arial"/>
              </a:defRPr>
            </a:lvl7pPr>
            <a:lvl8pPr marL="3200400" marR="0" lvl="7" indent="0" algn="l" rtl="0">
              <a:lnSpc>
                <a:spcPct val="100000"/>
              </a:lnSpc>
              <a:spcBef>
                <a:spcPts val="0"/>
              </a:spcBef>
              <a:spcAft>
                <a:spcPts val="0"/>
              </a:spcAft>
              <a:buClr>
                <a:schemeClr val="lt1"/>
              </a:buClr>
              <a:buSzPct val="100000"/>
              <a:buFont typeface="Arial"/>
              <a:buNone/>
              <a:defRPr sz="1400" b="0" i="0" u="none" strike="noStrike" cap="none">
                <a:solidFill>
                  <a:schemeClr val="lt1"/>
                </a:solidFill>
                <a:latin typeface="Arial"/>
                <a:ea typeface="Arial"/>
                <a:cs typeface="Arial"/>
                <a:sym typeface="Arial"/>
              </a:defRPr>
            </a:lvl8pPr>
            <a:lvl9pPr marL="3657600" marR="0" lvl="8" indent="0" algn="l" rtl="0">
              <a:lnSpc>
                <a:spcPct val="100000"/>
              </a:lnSpc>
              <a:spcBef>
                <a:spcPts val="0"/>
              </a:spcBef>
              <a:spcAft>
                <a:spcPts val="0"/>
              </a:spcAft>
              <a:buClr>
                <a:schemeClr val="lt1"/>
              </a:buClr>
              <a:buSzPct val="100000"/>
              <a:buFont typeface="Arial"/>
              <a:buNone/>
              <a:defRPr sz="1400" b="0" i="0" u="none" strike="noStrike" cap="none">
                <a:solidFill>
                  <a:schemeClr val="lt1"/>
                </a:solidFill>
                <a:latin typeface="Arial"/>
                <a:ea typeface="Arial"/>
                <a:cs typeface="Arial"/>
                <a:sym typeface="Arial"/>
              </a:defRPr>
            </a:lvl9pPr>
          </a:lstStyle>
          <a:p>
            <a:endParaRPr/>
          </a:p>
        </p:txBody>
      </p:sp>
      <p:sp>
        <p:nvSpPr>
          <p:cNvPr id="44" name="Shape 44"/>
          <p:cNvSpPr txBox="1">
            <a:spLocks noGrp="1"/>
          </p:cNvSpPr>
          <p:nvPr>
            <p:ph type="dt" idx="10"/>
          </p:nvPr>
        </p:nvSpPr>
        <p:spPr>
          <a:xfrm>
            <a:off x="457200" y="19050"/>
            <a:ext cx="2895600" cy="328613"/>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FFFFFF"/>
              </a:buClr>
              <a:buSzPct val="100000"/>
              <a:buFont typeface="Arial"/>
              <a:buNone/>
              <a:defRPr sz="1200" b="0" i="0" u="none" strike="noStrike" cap="none">
                <a:solidFill>
                  <a:srgbClr val="FFFFFF"/>
                </a:solidFill>
                <a:latin typeface="Arial"/>
                <a:ea typeface="Arial"/>
                <a:cs typeface="Arial"/>
                <a:sym typeface="Arial"/>
              </a:defRPr>
            </a:lvl1pPr>
            <a:lvl2pPr marL="457200" marR="0" lvl="1" indent="0" algn="l" rtl="0">
              <a:lnSpc>
                <a:spcPct val="100000"/>
              </a:lnSpc>
              <a:spcBef>
                <a:spcPts val="0"/>
              </a:spcBef>
              <a:spcAft>
                <a:spcPts val="0"/>
              </a:spcAft>
              <a:buClr>
                <a:schemeClr val="lt1"/>
              </a:buClr>
              <a:buSzPct val="100000"/>
              <a:buFont typeface="Arial"/>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Clr>
                <a:schemeClr val="lt1"/>
              </a:buClr>
              <a:buSzPct val="100000"/>
              <a:buFont typeface="Arial"/>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Clr>
                <a:schemeClr val="lt1"/>
              </a:buClr>
              <a:buSzPct val="100000"/>
              <a:buFont typeface="Arial"/>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Clr>
                <a:schemeClr val="lt1"/>
              </a:buClr>
              <a:buSzPct val="100000"/>
              <a:buFont typeface="Arial"/>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Clr>
                <a:schemeClr val="lt1"/>
              </a:buClr>
              <a:buSzPct val="100000"/>
              <a:buFont typeface="Arial"/>
              <a:buNone/>
              <a:defRPr sz="1800" b="0" i="0" u="none" strike="noStrike" cap="none">
                <a:solidFill>
                  <a:schemeClr val="lt1"/>
                </a:solidFill>
                <a:latin typeface="Arial"/>
                <a:ea typeface="Arial"/>
                <a:cs typeface="Arial"/>
                <a:sym typeface="Arial"/>
              </a:defRPr>
            </a:lvl6pPr>
            <a:lvl7pPr marL="2743200" marR="0" lvl="6" indent="0" algn="l" rtl="0">
              <a:lnSpc>
                <a:spcPct val="100000"/>
              </a:lnSpc>
              <a:spcBef>
                <a:spcPts val="0"/>
              </a:spcBef>
              <a:spcAft>
                <a:spcPts val="0"/>
              </a:spcAft>
              <a:buClr>
                <a:schemeClr val="lt1"/>
              </a:buClr>
              <a:buSzPct val="100000"/>
              <a:buFont typeface="Arial"/>
              <a:buNone/>
              <a:defRPr sz="1800" b="0" i="0" u="none" strike="noStrike" cap="none">
                <a:solidFill>
                  <a:schemeClr val="lt1"/>
                </a:solidFill>
                <a:latin typeface="Arial"/>
                <a:ea typeface="Arial"/>
                <a:cs typeface="Arial"/>
                <a:sym typeface="Arial"/>
              </a:defRPr>
            </a:lvl7pPr>
            <a:lvl8pPr marL="3200400" marR="0" lvl="7" indent="0" algn="l" rtl="0">
              <a:lnSpc>
                <a:spcPct val="100000"/>
              </a:lnSpc>
              <a:spcBef>
                <a:spcPts val="0"/>
              </a:spcBef>
              <a:spcAft>
                <a:spcPts val="0"/>
              </a:spcAft>
              <a:buClr>
                <a:schemeClr val="lt1"/>
              </a:buClr>
              <a:buSzPct val="100000"/>
              <a:buFont typeface="Arial"/>
              <a:buNone/>
              <a:defRPr sz="1800" b="0" i="0" u="none" strike="noStrike" cap="none">
                <a:solidFill>
                  <a:schemeClr val="lt1"/>
                </a:solidFill>
                <a:latin typeface="Arial"/>
                <a:ea typeface="Arial"/>
                <a:cs typeface="Arial"/>
                <a:sym typeface="Arial"/>
              </a:defRPr>
            </a:lvl8pPr>
            <a:lvl9pPr marL="3657600" marR="0" lvl="8" indent="0" algn="l" rtl="0">
              <a:lnSpc>
                <a:spcPct val="100000"/>
              </a:lnSpc>
              <a:spcBef>
                <a:spcPts val="0"/>
              </a:spcBef>
              <a:spcAft>
                <a:spcPts val="0"/>
              </a:spcAft>
              <a:buClr>
                <a:schemeClr val="lt1"/>
              </a:buClr>
              <a:buSzPct val="100000"/>
              <a:buFont typeface="Arial"/>
              <a:buNone/>
              <a:defRPr sz="1800" b="0" i="0" u="none" strike="noStrike" cap="none">
                <a:solidFill>
                  <a:schemeClr val="lt1"/>
                </a:solidFill>
                <a:latin typeface="Arial"/>
                <a:ea typeface="Arial"/>
                <a:cs typeface="Arial"/>
                <a:sym typeface="Arial"/>
              </a:defRPr>
            </a:lvl9pPr>
          </a:lstStyle>
          <a:p>
            <a:endParaRPr/>
          </a:p>
        </p:txBody>
      </p:sp>
      <p:sp>
        <p:nvSpPr>
          <p:cNvPr id="45" name="Shape 45"/>
          <p:cNvSpPr txBox="1">
            <a:spLocks noGrp="1"/>
          </p:cNvSpPr>
          <p:nvPr>
            <p:ph type="ftr" idx="11"/>
          </p:nvPr>
        </p:nvSpPr>
        <p:spPr>
          <a:xfrm>
            <a:off x="3429000" y="19050"/>
            <a:ext cx="4114800" cy="328613"/>
          </a:xfrm>
          <a:prstGeom prst="rect">
            <a:avLst/>
          </a:prstGeom>
          <a:noFill/>
          <a:ln>
            <a:noFill/>
          </a:ln>
        </p:spPr>
        <p:txBody>
          <a:bodyPr wrap="square" lIns="91425" tIns="91425" rIns="91425" bIns="91425" anchor="ctr" anchorCtr="0"/>
          <a:lstStyle>
            <a:lvl1pPr marL="0" marR="0" lvl="0" indent="0" algn="r" rtl="0">
              <a:lnSpc>
                <a:spcPct val="100000"/>
              </a:lnSpc>
              <a:spcBef>
                <a:spcPts val="0"/>
              </a:spcBef>
              <a:spcAft>
                <a:spcPts val="0"/>
              </a:spcAft>
              <a:buClr>
                <a:srgbClr val="FFFFFF"/>
              </a:buClr>
              <a:buSzPct val="100000"/>
              <a:buFont typeface="Arial"/>
              <a:buNone/>
              <a:defRPr sz="1200" b="0" i="0" u="none" strike="noStrike" cap="none">
                <a:solidFill>
                  <a:srgbClr val="FFFFFF"/>
                </a:solidFill>
                <a:latin typeface="Arial"/>
                <a:ea typeface="Arial"/>
                <a:cs typeface="Arial"/>
                <a:sym typeface="Arial"/>
              </a:defRPr>
            </a:lvl1pPr>
            <a:lvl2pPr marL="457200" marR="0" lvl="1" indent="0" algn="l" rtl="0">
              <a:lnSpc>
                <a:spcPct val="100000"/>
              </a:lnSpc>
              <a:spcBef>
                <a:spcPts val="0"/>
              </a:spcBef>
              <a:spcAft>
                <a:spcPts val="0"/>
              </a:spcAft>
              <a:buClr>
                <a:schemeClr val="lt1"/>
              </a:buClr>
              <a:buSzPct val="100000"/>
              <a:buFont typeface="Arial"/>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Clr>
                <a:schemeClr val="lt1"/>
              </a:buClr>
              <a:buSzPct val="100000"/>
              <a:buFont typeface="Arial"/>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Clr>
                <a:schemeClr val="lt1"/>
              </a:buClr>
              <a:buSzPct val="100000"/>
              <a:buFont typeface="Arial"/>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Clr>
                <a:schemeClr val="lt1"/>
              </a:buClr>
              <a:buSzPct val="100000"/>
              <a:buFont typeface="Arial"/>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Clr>
                <a:schemeClr val="lt1"/>
              </a:buClr>
              <a:buSzPct val="100000"/>
              <a:buFont typeface="Arial"/>
              <a:buNone/>
              <a:defRPr sz="1800" b="0" i="0" u="none" strike="noStrike" cap="none">
                <a:solidFill>
                  <a:schemeClr val="lt1"/>
                </a:solidFill>
                <a:latin typeface="Arial"/>
                <a:ea typeface="Arial"/>
                <a:cs typeface="Arial"/>
                <a:sym typeface="Arial"/>
              </a:defRPr>
            </a:lvl6pPr>
            <a:lvl7pPr marL="2743200" marR="0" lvl="6" indent="0" algn="l" rtl="0">
              <a:lnSpc>
                <a:spcPct val="100000"/>
              </a:lnSpc>
              <a:spcBef>
                <a:spcPts val="0"/>
              </a:spcBef>
              <a:spcAft>
                <a:spcPts val="0"/>
              </a:spcAft>
              <a:buClr>
                <a:schemeClr val="lt1"/>
              </a:buClr>
              <a:buSzPct val="100000"/>
              <a:buFont typeface="Arial"/>
              <a:buNone/>
              <a:defRPr sz="1800" b="0" i="0" u="none" strike="noStrike" cap="none">
                <a:solidFill>
                  <a:schemeClr val="lt1"/>
                </a:solidFill>
                <a:latin typeface="Arial"/>
                <a:ea typeface="Arial"/>
                <a:cs typeface="Arial"/>
                <a:sym typeface="Arial"/>
              </a:defRPr>
            </a:lvl7pPr>
            <a:lvl8pPr marL="3200400" marR="0" lvl="7" indent="0" algn="l" rtl="0">
              <a:lnSpc>
                <a:spcPct val="100000"/>
              </a:lnSpc>
              <a:spcBef>
                <a:spcPts val="0"/>
              </a:spcBef>
              <a:spcAft>
                <a:spcPts val="0"/>
              </a:spcAft>
              <a:buClr>
                <a:schemeClr val="lt1"/>
              </a:buClr>
              <a:buSzPct val="100000"/>
              <a:buFont typeface="Arial"/>
              <a:buNone/>
              <a:defRPr sz="1800" b="0" i="0" u="none" strike="noStrike" cap="none">
                <a:solidFill>
                  <a:schemeClr val="lt1"/>
                </a:solidFill>
                <a:latin typeface="Arial"/>
                <a:ea typeface="Arial"/>
                <a:cs typeface="Arial"/>
                <a:sym typeface="Arial"/>
              </a:defRPr>
            </a:lvl8pPr>
            <a:lvl9pPr marL="3657600" marR="0" lvl="8" indent="0" algn="l" rtl="0">
              <a:lnSpc>
                <a:spcPct val="100000"/>
              </a:lnSpc>
              <a:spcBef>
                <a:spcPts val="0"/>
              </a:spcBef>
              <a:spcAft>
                <a:spcPts val="0"/>
              </a:spcAft>
              <a:buClr>
                <a:schemeClr val="lt1"/>
              </a:buClr>
              <a:buSzPct val="100000"/>
              <a:buFont typeface="Arial"/>
              <a:buNone/>
              <a:defRPr sz="1800" b="0" i="0" u="none" strike="noStrike" cap="none">
                <a:solidFill>
                  <a:schemeClr val="lt1"/>
                </a:solidFill>
                <a:latin typeface="Arial"/>
                <a:ea typeface="Arial"/>
                <a:cs typeface="Arial"/>
                <a:sym typeface="Arial"/>
              </a:defRPr>
            </a:lvl9pPr>
          </a:lstStyle>
          <a:p>
            <a:endParaRPr/>
          </a:p>
        </p:txBody>
      </p:sp>
      <p:sp>
        <p:nvSpPr>
          <p:cNvPr id="46" name="Shape 46"/>
          <p:cNvSpPr txBox="1">
            <a:spLocks noGrp="1"/>
          </p:cNvSpPr>
          <p:nvPr>
            <p:ph type="sldNum" idx="12"/>
          </p:nvPr>
        </p:nvSpPr>
        <p:spPr>
          <a:xfrm>
            <a:off x="7620000" y="19050"/>
            <a:ext cx="1066799" cy="328613"/>
          </a:xfrm>
          <a:prstGeom prst="rect">
            <a:avLst/>
          </a:prstGeom>
          <a:noFill/>
          <a:ln>
            <a:noFill/>
          </a:ln>
        </p:spPr>
        <p:txBody>
          <a:bodyPr wrap="square" lIns="91425" tIns="45700" rIns="91425" bIns="45700" anchor="ctr" anchorCtr="0">
            <a:noAutofit/>
          </a:bodyPr>
          <a:lstStyle/>
          <a:p>
            <a:pPr marL="0" marR="0" lvl="0" indent="-22225" algn="l" rtl="0">
              <a:lnSpc>
                <a:spcPct val="100000"/>
              </a:lnSpc>
              <a:spcBef>
                <a:spcPts val="0"/>
              </a:spcBef>
              <a:spcAft>
                <a:spcPts val="0"/>
              </a:spcAft>
              <a:buClr>
                <a:srgbClr val="FFFFFF"/>
              </a:buClr>
              <a:buSzPct val="25000"/>
              <a:buFont typeface="Arial"/>
              <a:buNone/>
            </a:pPr>
            <a:fld id="{00000000-1234-1234-1234-123412341234}" type="slidenum">
              <a:rPr lang="en-CA" sz="1400" b="1" i="0" u="none" strike="noStrike" cap="none">
                <a:solidFill>
                  <a:srgbClr val="FFFFFF"/>
                </a:solidFill>
                <a:latin typeface="Arial"/>
                <a:ea typeface="Arial"/>
                <a:cs typeface="Arial"/>
                <a:sym typeface="Arial"/>
              </a:rPr>
              <a:t>‹#›</a:t>
            </a:fld>
            <a:endParaRPr lang="en-CA" sz="1400" b="1"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457200" y="533400"/>
            <a:ext cx="8229600" cy="990599"/>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chemeClr val="dk2"/>
              </a:buClr>
              <a:buSzPct val="100000"/>
              <a:buFont typeface="Arial"/>
              <a:buNone/>
              <a:defRPr sz="4000" b="0" i="0" u="none" strike="noStrike" cap="none">
                <a:solidFill>
                  <a:schemeClr val="dk2"/>
                </a:solidFill>
                <a:latin typeface="Arial"/>
                <a:ea typeface="Arial"/>
                <a:cs typeface="Arial"/>
                <a:sym typeface="Arial"/>
              </a:defRPr>
            </a:lvl1pPr>
            <a:lvl2pPr marL="0" marR="0" lvl="1"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2pPr>
            <a:lvl3pPr marL="0" marR="0" lvl="2"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3pPr>
            <a:lvl4pPr marL="0" marR="0" lvl="3"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4pPr>
            <a:lvl5pPr marL="0" marR="0" lvl="4"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5pPr>
            <a:lvl6pPr marL="457200" marR="0" lvl="5"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6pPr>
            <a:lvl7pPr marL="914400" marR="0" lvl="6"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7pPr>
            <a:lvl8pPr marL="1371600" marR="0" lvl="7"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8pPr>
            <a:lvl9pPr marL="1828800" marR="0" lvl="8"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9pPr>
          </a:lstStyle>
          <a:p>
            <a:endParaRPr/>
          </a:p>
        </p:txBody>
      </p:sp>
      <p:sp>
        <p:nvSpPr>
          <p:cNvPr id="49" name="Shape 49"/>
          <p:cNvSpPr txBox="1">
            <a:spLocks noGrp="1"/>
          </p:cNvSpPr>
          <p:nvPr>
            <p:ph type="body" idx="1"/>
          </p:nvPr>
        </p:nvSpPr>
        <p:spPr>
          <a:xfrm>
            <a:off x="457200" y="1673351"/>
            <a:ext cx="4038599" cy="4718303"/>
          </a:xfrm>
          <a:prstGeom prst="rect">
            <a:avLst/>
          </a:prstGeom>
          <a:noFill/>
          <a:ln>
            <a:noFill/>
          </a:ln>
        </p:spPr>
        <p:txBody>
          <a:bodyPr wrap="square" lIns="91425" tIns="91425" rIns="91425" bIns="91425" anchor="t" anchorCtr="0"/>
          <a:lstStyle>
            <a:lvl1pPr marL="182563" marR="0" lvl="0" indent="122237" algn="l" rtl="0">
              <a:lnSpc>
                <a:spcPct val="100000"/>
              </a:lnSpc>
              <a:spcBef>
                <a:spcPts val="0"/>
              </a:spcBef>
              <a:spcAft>
                <a:spcPts val="0"/>
              </a:spcAft>
              <a:buClr>
                <a:schemeClr val="accent1"/>
              </a:buClr>
              <a:buSzPct val="100000"/>
              <a:buFont typeface="Arial"/>
              <a:buChar char="•"/>
              <a:defRPr sz="2800" b="0" i="0" u="none" strike="noStrike" cap="none">
                <a:solidFill>
                  <a:schemeClr val="dk1"/>
                </a:solidFill>
                <a:latin typeface="Arial"/>
                <a:ea typeface="Arial"/>
                <a:cs typeface="Arial"/>
                <a:sym typeface="Arial"/>
              </a:defRPr>
            </a:lvl1pPr>
            <a:lvl2pPr marL="457200" marR="0" lvl="1" indent="63500" algn="l" rtl="0">
              <a:lnSpc>
                <a:spcPct val="100000"/>
              </a:lnSpc>
              <a:spcBef>
                <a:spcPts val="0"/>
              </a:spcBef>
              <a:spcAft>
                <a:spcPts val="0"/>
              </a:spcAft>
              <a:buClr>
                <a:schemeClr val="accent1"/>
              </a:buClr>
              <a:buSzPct val="100000"/>
              <a:buFont typeface="Arial"/>
              <a:buChar char="•"/>
              <a:defRPr sz="2400" b="0" i="0" u="none" strike="noStrike" cap="none">
                <a:solidFill>
                  <a:schemeClr val="dk1"/>
                </a:solidFill>
                <a:latin typeface="Arial"/>
                <a:ea typeface="Arial"/>
                <a:cs typeface="Arial"/>
                <a:sym typeface="Arial"/>
              </a:defRPr>
            </a:lvl2pPr>
            <a:lvl3pPr marL="730250" marR="0" lvl="2" indent="44450" algn="l" rtl="0">
              <a:lnSpc>
                <a:spcPct val="100000"/>
              </a:lnSpc>
              <a:spcBef>
                <a:spcPts val="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3pPr>
            <a:lvl4pPr marL="1004888" marR="0" lvl="3" indent="23812" algn="l" rtl="0">
              <a:lnSpc>
                <a:spcPct val="100000"/>
              </a:lnSpc>
              <a:spcBef>
                <a:spcPts val="0"/>
              </a:spcBef>
              <a:spcAft>
                <a:spcPts val="0"/>
              </a:spcAft>
              <a:buClr>
                <a:schemeClr val="accent1"/>
              </a:buClr>
              <a:buSzPct val="100000"/>
              <a:buFont typeface="Arial"/>
              <a:buChar char="•"/>
              <a:defRPr sz="1800" b="0" i="0" u="none" strike="noStrike" cap="none">
                <a:solidFill>
                  <a:schemeClr val="dk1"/>
                </a:solidFill>
                <a:latin typeface="Arial"/>
                <a:ea typeface="Arial"/>
                <a:cs typeface="Arial"/>
                <a:sym typeface="Arial"/>
              </a:defRPr>
            </a:lvl4pPr>
            <a:lvl5pPr marL="1187450" marR="0" lvl="4" indent="57150" algn="l" rtl="0">
              <a:lnSpc>
                <a:spcPct val="100000"/>
              </a:lnSpc>
              <a:spcBef>
                <a:spcPts val="0"/>
              </a:spcBef>
              <a:spcAft>
                <a:spcPts val="0"/>
              </a:spcAft>
              <a:buClr>
                <a:schemeClr val="accent1"/>
              </a:buClr>
              <a:buSzPct val="100000"/>
              <a:buFont typeface="Arial"/>
              <a:buChar char="•"/>
              <a:defRPr sz="1800" b="0" i="0" u="none" strike="noStrike" cap="none">
                <a:solidFill>
                  <a:schemeClr val="dk1"/>
                </a:solidFill>
                <a:latin typeface="Arial"/>
                <a:ea typeface="Arial"/>
                <a:cs typeface="Arial"/>
                <a:sym typeface="Arial"/>
              </a:defRPr>
            </a:lvl5pPr>
            <a:lvl6pPr marL="1371600" marR="0" lvl="5" indent="0" algn="l" rtl="0">
              <a:lnSpc>
                <a:spcPct val="100000"/>
              </a:lnSpc>
              <a:spcBef>
                <a:spcPts val="0"/>
              </a:spcBef>
              <a:spcAft>
                <a:spcPts val="0"/>
              </a:spcAft>
              <a:buClr>
                <a:schemeClr val="accent1"/>
              </a:buClr>
              <a:buSzPct val="100000"/>
              <a:buFont typeface="Arial"/>
              <a:buChar char="•"/>
              <a:defRPr sz="1800" b="0" i="0" u="none" strike="noStrike" cap="none">
                <a:solidFill>
                  <a:schemeClr val="dk1"/>
                </a:solidFill>
                <a:latin typeface="Arial"/>
                <a:ea typeface="Arial"/>
                <a:cs typeface="Arial"/>
                <a:sym typeface="Arial"/>
              </a:defRPr>
            </a:lvl6pPr>
            <a:lvl7pPr marL="1554480" marR="0" lvl="6" indent="7619" algn="l" rtl="0">
              <a:lnSpc>
                <a:spcPct val="100000"/>
              </a:lnSpc>
              <a:spcBef>
                <a:spcPts val="0"/>
              </a:spcBef>
              <a:spcAft>
                <a:spcPts val="0"/>
              </a:spcAft>
              <a:buClr>
                <a:schemeClr val="accent1"/>
              </a:buClr>
              <a:buSzPct val="100000"/>
              <a:buFont typeface="Arial"/>
              <a:buChar char="•"/>
              <a:defRPr sz="1800" b="0" i="0" u="none" strike="noStrike" cap="none">
                <a:solidFill>
                  <a:schemeClr val="dk1"/>
                </a:solidFill>
                <a:latin typeface="Arial"/>
                <a:ea typeface="Arial"/>
                <a:cs typeface="Arial"/>
                <a:sym typeface="Arial"/>
              </a:defRPr>
            </a:lvl7pPr>
            <a:lvl8pPr marL="1737360" marR="0" lvl="7" indent="2539" algn="l" rtl="0">
              <a:lnSpc>
                <a:spcPct val="100000"/>
              </a:lnSpc>
              <a:spcBef>
                <a:spcPts val="0"/>
              </a:spcBef>
              <a:spcAft>
                <a:spcPts val="0"/>
              </a:spcAft>
              <a:buClr>
                <a:schemeClr val="accent1"/>
              </a:buClr>
              <a:buSzPct val="100000"/>
              <a:buFont typeface="Arial"/>
              <a:buChar char="•"/>
              <a:defRPr sz="1800" b="0" i="0" u="none" strike="noStrike" cap="none">
                <a:solidFill>
                  <a:schemeClr val="dk1"/>
                </a:solidFill>
                <a:latin typeface="Arial"/>
                <a:ea typeface="Arial"/>
                <a:cs typeface="Arial"/>
                <a:sym typeface="Arial"/>
              </a:defRPr>
            </a:lvl8pPr>
            <a:lvl9pPr marL="1920240" marR="0" lvl="8" indent="-2539" algn="l" rtl="0">
              <a:lnSpc>
                <a:spcPct val="100000"/>
              </a:lnSpc>
              <a:spcBef>
                <a:spcPts val="0"/>
              </a:spcBef>
              <a:spcAft>
                <a:spcPts val="0"/>
              </a:spcAft>
              <a:buClr>
                <a:schemeClr val="accent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50" name="Shape 50"/>
          <p:cNvSpPr txBox="1">
            <a:spLocks noGrp="1"/>
          </p:cNvSpPr>
          <p:nvPr>
            <p:ph type="body" idx="2"/>
          </p:nvPr>
        </p:nvSpPr>
        <p:spPr>
          <a:xfrm>
            <a:off x="4648200" y="1673351"/>
            <a:ext cx="4038599" cy="4718303"/>
          </a:xfrm>
          <a:prstGeom prst="rect">
            <a:avLst/>
          </a:prstGeom>
          <a:noFill/>
          <a:ln>
            <a:noFill/>
          </a:ln>
        </p:spPr>
        <p:txBody>
          <a:bodyPr wrap="square" lIns="91425" tIns="91425" rIns="91425" bIns="91425" anchor="t" anchorCtr="0"/>
          <a:lstStyle>
            <a:lvl1pPr marL="182563" marR="0" lvl="0" indent="122237" algn="l" rtl="0">
              <a:lnSpc>
                <a:spcPct val="100000"/>
              </a:lnSpc>
              <a:spcBef>
                <a:spcPts val="0"/>
              </a:spcBef>
              <a:spcAft>
                <a:spcPts val="0"/>
              </a:spcAft>
              <a:buClr>
                <a:schemeClr val="accent1"/>
              </a:buClr>
              <a:buSzPct val="100000"/>
              <a:buFont typeface="Arial"/>
              <a:buChar char="•"/>
              <a:defRPr sz="2800" b="0" i="0" u="none" strike="noStrike" cap="none">
                <a:solidFill>
                  <a:schemeClr val="dk1"/>
                </a:solidFill>
                <a:latin typeface="Arial"/>
                <a:ea typeface="Arial"/>
                <a:cs typeface="Arial"/>
                <a:sym typeface="Arial"/>
              </a:defRPr>
            </a:lvl1pPr>
            <a:lvl2pPr marL="457200" marR="0" lvl="1" indent="63500" algn="l" rtl="0">
              <a:lnSpc>
                <a:spcPct val="100000"/>
              </a:lnSpc>
              <a:spcBef>
                <a:spcPts val="0"/>
              </a:spcBef>
              <a:spcAft>
                <a:spcPts val="0"/>
              </a:spcAft>
              <a:buClr>
                <a:schemeClr val="accent1"/>
              </a:buClr>
              <a:buSzPct val="100000"/>
              <a:buFont typeface="Arial"/>
              <a:buChar char="•"/>
              <a:defRPr sz="2400" b="0" i="0" u="none" strike="noStrike" cap="none">
                <a:solidFill>
                  <a:schemeClr val="dk1"/>
                </a:solidFill>
                <a:latin typeface="Arial"/>
                <a:ea typeface="Arial"/>
                <a:cs typeface="Arial"/>
                <a:sym typeface="Arial"/>
              </a:defRPr>
            </a:lvl2pPr>
            <a:lvl3pPr marL="730250" marR="0" lvl="2" indent="44450" algn="l" rtl="0">
              <a:lnSpc>
                <a:spcPct val="100000"/>
              </a:lnSpc>
              <a:spcBef>
                <a:spcPts val="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3pPr>
            <a:lvl4pPr marL="1004888" marR="0" lvl="3" indent="23812" algn="l" rtl="0">
              <a:lnSpc>
                <a:spcPct val="100000"/>
              </a:lnSpc>
              <a:spcBef>
                <a:spcPts val="0"/>
              </a:spcBef>
              <a:spcAft>
                <a:spcPts val="0"/>
              </a:spcAft>
              <a:buClr>
                <a:schemeClr val="accent1"/>
              </a:buClr>
              <a:buSzPct val="100000"/>
              <a:buFont typeface="Arial"/>
              <a:buChar char="•"/>
              <a:defRPr sz="1800" b="0" i="0" u="none" strike="noStrike" cap="none">
                <a:solidFill>
                  <a:schemeClr val="dk1"/>
                </a:solidFill>
                <a:latin typeface="Arial"/>
                <a:ea typeface="Arial"/>
                <a:cs typeface="Arial"/>
                <a:sym typeface="Arial"/>
              </a:defRPr>
            </a:lvl4pPr>
            <a:lvl5pPr marL="1187450" marR="0" lvl="4" indent="57150" algn="l" rtl="0">
              <a:lnSpc>
                <a:spcPct val="100000"/>
              </a:lnSpc>
              <a:spcBef>
                <a:spcPts val="0"/>
              </a:spcBef>
              <a:spcAft>
                <a:spcPts val="0"/>
              </a:spcAft>
              <a:buClr>
                <a:schemeClr val="accent1"/>
              </a:buClr>
              <a:buSzPct val="100000"/>
              <a:buFont typeface="Arial"/>
              <a:buChar char="•"/>
              <a:defRPr sz="1800" b="0" i="0" u="none" strike="noStrike" cap="none">
                <a:solidFill>
                  <a:schemeClr val="dk1"/>
                </a:solidFill>
                <a:latin typeface="Arial"/>
                <a:ea typeface="Arial"/>
                <a:cs typeface="Arial"/>
                <a:sym typeface="Arial"/>
              </a:defRPr>
            </a:lvl5pPr>
            <a:lvl6pPr marL="1371600" marR="0" lvl="5" indent="0" algn="l" rtl="0">
              <a:lnSpc>
                <a:spcPct val="100000"/>
              </a:lnSpc>
              <a:spcBef>
                <a:spcPts val="0"/>
              </a:spcBef>
              <a:spcAft>
                <a:spcPts val="0"/>
              </a:spcAft>
              <a:buClr>
                <a:schemeClr val="accent1"/>
              </a:buClr>
              <a:buSzPct val="100000"/>
              <a:buFont typeface="Arial"/>
              <a:buChar char="•"/>
              <a:defRPr sz="1800" b="0" i="0" u="none" strike="noStrike" cap="none">
                <a:solidFill>
                  <a:schemeClr val="dk1"/>
                </a:solidFill>
                <a:latin typeface="Arial"/>
                <a:ea typeface="Arial"/>
                <a:cs typeface="Arial"/>
                <a:sym typeface="Arial"/>
              </a:defRPr>
            </a:lvl6pPr>
            <a:lvl7pPr marL="1554480" marR="0" lvl="6" indent="7619" algn="l" rtl="0">
              <a:lnSpc>
                <a:spcPct val="100000"/>
              </a:lnSpc>
              <a:spcBef>
                <a:spcPts val="0"/>
              </a:spcBef>
              <a:spcAft>
                <a:spcPts val="0"/>
              </a:spcAft>
              <a:buClr>
                <a:schemeClr val="accent1"/>
              </a:buClr>
              <a:buSzPct val="100000"/>
              <a:buFont typeface="Arial"/>
              <a:buChar char="•"/>
              <a:defRPr sz="1800" b="0" i="0" u="none" strike="noStrike" cap="none">
                <a:solidFill>
                  <a:schemeClr val="dk1"/>
                </a:solidFill>
                <a:latin typeface="Arial"/>
                <a:ea typeface="Arial"/>
                <a:cs typeface="Arial"/>
                <a:sym typeface="Arial"/>
              </a:defRPr>
            </a:lvl7pPr>
            <a:lvl8pPr marL="1737360" marR="0" lvl="7" indent="2539" algn="l" rtl="0">
              <a:lnSpc>
                <a:spcPct val="100000"/>
              </a:lnSpc>
              <a:spcBef>
                <a:spcPts val="0"/>
              </a:spcBef>
              <a:spcAft>
                <a:spcPts val="0"/>
              </a:spcAft>
              <a:buClr>
                <a:schemeClr val="accent1"/>
              </a:buClr>
              <a:buSzPct val="100000"/>
              <a:buFont typeface="Arial"/>
              <a:buChar char="•"/>
              <a:defRPr sz="1800" b="0" i="0" u="none" strike="noStrike" cap="none">
                <a:solidFill>
                  <a:schemeClr val="dk1"/>
                </a:solidFill>
                <a:latin typeface="Arial"/>
                <a:ea typeface="Arial"/>
                <a:cs typeface="Arial"/>
                <a:sym typeface="Arial"/>
              </a:defRPr>
            </a:lvl8pPr>
            <a:lvl9pPr marL="1920240" marR="0" lvl="8" indent="-2539" algn="l" rtl="0">
              <a:lnSpc>
                <a:spcPct val="100000"/>
              </a:lnSpc>
              <a:spcBef>
                <a:spcPts val="0"/>
              </a:spcBef>
              <a:spcAft>
                <a:spcPts val="0"/>
              </a:spcAft>
              <a:buClr>
                <a:schemeClr val="accent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51" name="Shape 51"/>
          <p:cNvSpPr txBox="1">
            <a:spLocks noGrp="1"/>
          </p:cNvSpPr>
          <p:nvPr>
            <p:ph type="dt" idx="10"/>
          </p:nvPr>
        </p:nvSpPr>
        <p:spPr>
          <a:xfrm>
            <a:off x="457200" y="19050"/>
            <a:ext cx="2895600" cy="328613"/>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FFFFFF"/>
              </a:buClr>
              <a:buSzPct val="100000"/>
              <a:buFont typeface="Arial"/>
              <a:buNone/>
              <a:defRPr sz="1200" b="0" i="0" u="none" strike="noStrike" cap="none">
                <a:solidFill>
                  <a:srgbClr val="FFFFFF"/>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9pPr>
          </a:lstStyle>
          <a:p>
            <a:endParaRPr/>
          </a:p>
        </p:txBody>
      </p:sp>
      <p:sp>
        <p:nvSpPr>
          <p:cNvPr id="52" name="Shape 52"/>
          <p:cNvSpPr txBox="1">
            <a:spLocks noGrp="1"/>
          </p:cNvSpPr>
          <p:nvPr>
            <p:ph type="ftr" idx="11"/>
          </p:nvPr>
        </p:nvSpPr>
        <p:spPr>
          <a:xfrm>
            <a:off x="3429000" y="19050"/>
            <a:ext cx="4114800" cy="328613"/>
          </a:xfrm>
          <a:prstGeom prst="rect">
            <a:avLst/>
          </a:prstGeom>
          <a:noFill/>
          <a:ln>
            <a:noFill/>
          </a:ln>
        </p:spPr>
        <p:txBody>
          <a:bodyPr wrap="square" lIns="91425" tIns="91425" rIns="91425" bIns="91425" anchor="ctr" anchorCtr="0"/>
          <a:lstStyle>
            <a:lvl1pPr marL="0" marR="0" lvl="0" indent="0" algn="r" rtl="0">
              <a:lnSpc>
                <a:spcPct val="100000"/>
              </a:lnSpc>
              <a:spcBef>
                <a:spcPts val="0"/>
              </a:spcBef>
              <a:spcAft>
                <a:spcPts val="0"/>
              </a:spcAft>
              <a:buClr>
                <a:srgbClr val="FFFFFF"/>
              </a:buClr>
              <a:buSzPct val="100000"/>
              <a:buFont typeface="Arial"/>
              <a:buNone/>
              <a:defRPr sz="1200" b="0" i="0" u="none" strike="noStrike" cap="none">
                <a:solidFill>
                  <a:srgbClr val="FFFFFF"/>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9pPr>
          </a:lstStyle>
          <a:p>
            <a:endParaRPr/>
          </a:p>
        </p:txBody>
      </p:sp>
      <p:sp>
        <p:nvSpPr>
          <p:cNvPr id="53" name="Shape 53"/>
          <p:cNvSpPr txBox="1">
            <a:spLocks noGrp="1"/>
          </p:cNvSpPr>
          <p:nvPr>
            <p:ph type="sldNum" idx="12"/>
          </p:nvPr>
        </p:nvSpPr>
        <p:spPr>
          <a:xfrm>
            <a:off x="7620000" y="19050"/>
            <a:ext cx="1066799" cy="328613"/>
          </a:xfrm>
          <a:prstGeom prst="rect">
            <a:avLst/>
          </a:prstGeom>
          <a:noFill/>
          <a:ln>
            <a:noFill/>
          </a:ln>
        </p:spPr>
        <p:txBody>
          <a:bodyPr wrap="square" lIns="91425" tIns="45700" rIns="91425" bIns="45700" anchor="ctr" anchorCtr="0">
            <a:noAutofit/>
          </a:bodyPr>
          <a:lstStyle/>
          <a:p>
            <a:pPr marL="0" marR="0" lvl="0" indent="-22225" algn="l" rtl="0">
              <a:lnSpc>
                <a:spcPct val="100000"/>
              </a:lnSpc>
              <a:spcBef>
                <a:spcPts val="0"/>
              </a:spcBef>
              <a:spcAft>
                <a:spcPts val="0"/>
              </a:spcAft>
              <a:buClr>
                <a:srgbClr val="FFFFFF"/>
              </a:buClr>
              <a:buSzPct val="25000"/>
              <a:buFont typeface="Arial"/>
              <a:buNone/>
            </a:pPr>
            <a:fld id="{00000000-1234-1234-1234-123412341234}" type="slidenum">
              <a:rPr lang="en-CA" sz="1400" b="1" i="0" u="none" strike="noStrike" cap="none">
                <a:solidFill>
                  <a:srgbClr val="FFFFFF"/>
                </a:solidFill>
                <a:latin typeface="Arial"/>
                <a:ea typeface="Arial"/>
                <a:cs typeface="Arial"/>
                <a:sym typeface="Arial"/>
              </a:rPr>
              <a:t>‹#›</a:t>
            </a:fld>
            <a:endParaRPr lang="en-CA" sz="1400" b="1"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54"/>
        <p:cNvGrpSpPr/>
        <p:nvPr/>
      </p:nvGrpSpPr>
      <p:grpSpPr>
        <a:xfrm>
          <a:off x="0" y="0"/>
          <a:ext cx="0" cy="0"/>
          <a:chOff x="0" y="0"/>
          <a:chExt cx="0" cy="0"/>
        </a:xfrm>
      </p:grpSpPr>
      <p:cxnSp>
        <p:nvCxnSpPr>
          <p:cNvPr id="55" name="Shape 55"/>
          <p:cNvCxnSpPr/>
          <p:nvPr/>
        </p:nvCxnSpPr>
        <p:spPr>
          <a:xfrm rot="5400000">
            <a:off x="2218531" y="4045744"/>
            <a:ext cx="4708524" cy="1587"/>
          </a:xfrm>
          <a:prstGeom prst="straightConnector1">
            <a:avLst/>
          </a:prstGeom>
          <a:noFill/>
          <a:ln w="19050" cap="flat" cmpd="sng">
            <a:solidFill>
              <a:schemeClr val="dk2"/>
            </a:solidFill>
            <a:prstDash val="solid"/>
            <a:round/>
            <a:headEnd type="none" w="med" len="med"/>
            <a:tailEnd type="none" w="med" len="med"/>
          </a:ln>
        </p:spPr>
      </p:cxnSp>
      <p:sp>
        <p:nvSpPr>
          <p:cNvPr id="56" name="Shape 56"/>
          <p:cNvSpPr txBox="1">
            <a:spLocks noGrp="1"/>
          </p:cNvSpPr>
          <p:nvPr>
            <p:ph type="title"/>
          </p:nvPr>
        </p:nvSpPr>
        <p:spPr>
          <a:xfrm>
            <a:off x="457200" y="533400"/>
            <a:ext cx="8229600" cy="990599"/>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chemeClr val="dk2"/>
              </a:buClr>
              <a:buSzPct val="100000"/>
              <a:buFont typeface="Arial"/>
              <a:buNone/>
              <a:defRPr sz="4000" b="0" i="0" u="none" strike="noStrike" cap="none">
                <a:solidFill>
                  <a:schemeClr val="dk2"/>
                </a:solidFill>
                <a:latin typeface="Arial"/>
                <a:ea typeface="Arial"/>
                <a:cs typeface="Arial"/>
                <a:sym typeface="Arial"/>
              </a:defRPr>
            </a:lvl1pPr>
            <a:lvl2pPr marL="0" marR="0" lvl="1"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2pPr>
            <a:lvl3pPr marL="0" marR="0" lvl="2"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3pPr>
            <a:lvl4pPr marL="0" marR="0" lvl="3"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4pPr>
            <a:lvl5pPr marL="0" marR="0" lvl="4"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5pPr>
            <a:lvl6pPr marL="457200" marR="0" lvl="5"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6pPr>
            <a:lvl7pPr marL="914400" marR="0" lvl="6"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7pPr>
            <a:lvl8pPr marL="1371600" marR="0" lvl="7"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8pPr>
            <a:lvl9pPr marL="1828800" marR="0" lvl="8"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9pPr>
          </a:lstStyle>
          <a:p>
            <a:endParaRPr/>
          </a:p>
        </p:txBody>
      </p:sp>
      <p:sp>
        <p:nvSpPr>
          <p:cNvPr id="57" name="Shape 57"/>
          <p:cNvSpPr txBox="1">
            <a:spLocks noGrp="1"/>
          </p:cNvSpPr>
          <p:nvPr>
            <p:ph type="body" idx="1"/>
          </p:nvPr>
        </p:nvSpPr>
        <p:spPr>
          <a:xfrm>
            <a:off x="457200" y="1676400"/>
            <a:ext cx="3931919" cy="639762"/>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chemeClr val="dk2"/>
              </a:buClr>
              <a:buSzPct val="100000"/>
              <a:buFont typeface="Arial"/>
              <a:buNone/>
              <a:defRPr sz="2000" b="0" i="0" u="none" strike="noStrike" cap="none">
                <a:solidFill>
                  <a:schemeClr val="dk2"/>
                </a:solidFill>
                <a:latin typeface="Arial"/>
                <a:ea typeface="Arial"/>
                <a:cs typeface="Arial"/>
                <a:sym typeface="Arial"/>
              </a:defRPr>
            </a:lvl1pPr>
            <a:lvl2pPr marL="457200" marR="0" lvl="1" indent="0" algn="l" rtl="0">
              <a:lnSpc>
                <a:spcPct val="100000"/>
              </a:lnSpc>
              <a:spcBef>
                <a:spcPts val="0"/>
              </a:spcBef>
              <a:spcAft>
                <a:spcPts val="0"/>
              </a:spcAft>
              <a:buClr>
                <a:schemeClr val="accent1"/>
              </a:buClr>
              <a:buSzPct val="100000"/>
              <a:buFont typeface="Arial"/>
              <a:buNone/>
              <a:defRPr sz="20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accent1"/>
              </a:buClr>
              <a:buSzPct val="100000"/>
              <a:buFont typeface="Arial"/>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accent1"/>
              </a:buClr>
              <a:buSzPct val="100000"/>
              <a:buFont typeface="Arial"/>
              <a:buNone/>
              <a:defRPr sz="16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accent1"/>
              </a:buClr>
              <a:buSzPct val="100000"/>
              <a:buFont typeface="Arial"/>
              <a:buNone/>
              <a:defRPr sz="16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accent1"/>
              </a:buClr>
              <a:buSzPct val="100000"/>
              <a:buFont typeface="Arial"/>
              <a:buNone/>
              <a:defRPr sz="1600" b="1"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accent1"/>
              </a:buClr>
              <a:buSzPct val="100000"/>
              <a:buFont typeface="Arial"/>
              <a:buNone/>
              <a:defRPr sz="1600" b="1"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accent1"/>
              </a:buClr>
              <a:buSzPct val="100000"/>
              <a:buFont typeface="Arial"/>
              <a:buNone/>
              <a:defRPr sz="1600" b="1"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accent1"/>
              </a:buClr>
              <a:buSzPct val="100000"/>
              <a:buFont typeface="Arial"/>
              <a:buNone/>
              <a:defRPr sz="1600" b="1"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body" idx="2"/>
          </p:nvPr>
        </p:nvSpPr>
        <p:spPr>
          <a:xfrm>
            <a:off x="457200" y="2438400"/>
            <a:ext cx="3931919" cy="3951287"/>
          </a:xfrm>
          <a:prstGeom prst="rect">
            <a:avLst/>
          </a:prstGeom>
          <a:noFill/>
          <a:ln>
            <a:noFill/>
          </a:ln>
        </p:spPr>
        <p:txBody>
          <a:bodyPr wrap="square" lIns="91425" tIns="91425" rIns="91425" bIns="91425" anchor="t" anchorCtr="0"/>
          <a:lstStyle>
            <a:lvl1pPr marL="182563" marR="0" lvl="0" indent="96837" algn="l" rtl="0">
              <a:lnSpc>
                <a:spcPct val="100000"/>
              </a:lnSpc>
              <a:spcBef>
                <a:spcPts val="0"/>
              </a:spcBef>
              <a:spcAft>
                <a:spcPts val="0"/>
              </a:spcAft>
              <a:buClr>
                <a:schemeClr val="accent1"/>
              </a:buClr>
              <a:buSzPct val="100000"/>
              <a:buFont typeface="Arial"/>
              <a:buChar char="•"/>
              <a:defRPr sz="2400" b="0" i="0" u="none" strike="noStrike" cap="none">
                <a:solidFill>
                  <a:schemeClr val="dk1"/>
                </a:solidFill>
                <a:latin typeface="Arial"/>
                <a:ea typeface="Arial"/>
                <a:cs typeface="Arial"/>
                <a:sym typeface="Arial"/>
              </a:defRPr>
            </a:lvl1pPr>
            <a:lvl2pPr marL="457200" marR="0" lvl="1" indent="38100" algn="l" rtl="0">
              <a:lnSpc>
                <a:spcPct val="100000"/>
              </a:lnSpc>
              <a:spcBef>
                <a:spcPts val="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2pPr>
            <a:lvl3pPr marL="730250" marR="0" lvl="2" indent="31750" algn="l" rtl="0">
              <a:lnSpc>
                <a:spcPct val="100000"/>
              </a:lnSpc>
              <a:spcBef>
                <a:spcPts val="0"/>
              </a:spcBef>
              <a:spcAft>
                <a:spcPts val="0"/>
              </a:spcAft>
              <a:buClr>
                <a:schemeClr val="accent1"/>
              </a:buClr>
              <a:buSzPct val="100000"/>
              <a:buFont typeface="Arial"/>
              <a:buChar char="•"/>
              <a:defRPr sz="1800" b="0" i="0" u="none" strike="noStrike" cap="none">
                <a:solidFill>
                  <a:schemeClr val="dk1"/>
                </a:solidFill>
                <a:latin typeface="Arial"/>
                <a:ea typeface="Arial"/>
                <a:cs typeface="Arial"/>
                <a:sym typeface="Arial"/>
              </a:defRPr>
            </a:lvl3pPr>
            <a:lvl4pPr marL="1004888" marR="0" lvl="3" indent="11112" algn="l" rtl="0">
              <a:lnSpc>
                <a:spcPct val="100000"/>
              </a:lnSpc>
              <a:spcBef>
                <a:spcPts val="0"/>
              </a:spcBef>
              <a:spcAft>
                <a:spcPts val="0"/>
              </a:spcAft>
              <a:buClr>
                <a:schemeClr val="accent1"/>
              </a:buClr>
              <a:buSzPct val="100000"/>
              <a:buFont typeface="Arial"/>
              <a:buChar char="•"/>
              <a:defRPr sz="1600" b="0" i="0" u="none" strike="noStrike" cap="none">
                <a:solidFill>
                  <a:schemeClr val="dk1"/>
                </a:solidFill>
                <a:latin typeface="Arial"/>
                <a:ea typeface="Arial"/>
                <a:cs typeface="Arial"/>
                <a:sym typeface="Arial"/>
              </a:defRPr>
            </a:lvl4pPr>
            <a:lvl5pPr marL="1187450" marR="0" lvl="4" indent="44450" algn="l" rtl="0">
              <a:lnSpc>
                <a:spcPct val="100000"/>
              </a:lnSpc>
              <a:spcBef>
                <a:spcPts val="0"/>
              </a:spcBef>
              <a:spcAft>
                <a:spcPts val="0"/>
              </a:spcAft>
              <a:buClr>
                <a:schemeClr val="accent1"/>
              </a:buClr>
              <a:buSzPct val="100000"/>
              <a:buFont typeface="Arial"/>
              <a:buChar char="•"/>
              <a:defRPr sz="1600" b="0" i="0" u="none" strike="noStrike" cap="none">
                <a:solidFill>
                  <a:schemeClr val="dk1"/>
                </a:solidFill>
                <a:latin typeface="Arial"/>
                <a:ea typeface="Arial"/>
                <a:cs typeface="Arial"/>
                <a:sym typeface="Arial"/>
              </a:defRPr>
            </a:lvl5pPr>
            <a:lvl6pPr marL="1371600" marR="0" lvl="5" indent="-12700" algn="l" rtl="0">
              <a:lnSpc>
                <a:spcPct val="100000"/>
              </a:lnSpc>
              <a:spcBef>
                <a:spcPts val="0"/>
              </a:spcBef>
              <a:spcAft>
                <a:spcPts val="0"/>
              </a:spcAft>
              <a:buClr>
                <a:schemeClr val="accent1"/>
              </a:buClr>
              <a:buSzPct val="100000"/>
              <a:buFont typeface="Arial"/>
              <a:buChar char="•"/>
              <a:defRPr sz="1600" b="0" i="0" u="none" strike="noStrike" cap="none">
                <a:solidFill>
                  <a:schemeClr val="dk1"/>
                </a:solidFill>
                <a:latin typeface="Arial"/>
                <a:ea typeface="Arial"/>
                <a:cs typeface="Arial"/>
                <a:sym typeface="Arial"/>
              </a:defRPr>
            </a:lvl6pPr>
            <a:lvl7pPr marL="1554480" marR="0" lvl="6" indent="-5080" algn="l" rtl="0">
              <a:lnSpc>
                <a:spcPct val="100000"/>
              </a:lnSpc>
              <a:spcBef>
                <a:spcPts val="0"/>
              </a:spcBef>
              <a:spcAft>
                <a:spcPts val="0"/>
              </a:spcAft>
              <a:buClr>
                <a:schemeClr val="accent1"/>
              </a:buClr>
              <a:buSzPct val="100000"/>
              <a:buFont typeface="Arial"/>
              <a:buChar char="•"/>
              <a:defRPr sz="1600" b="0" i="0" u="none" strike="noStrike" cap="none">
                <a:solidFill>
                  <a:schemeClr val="dk1"/>
                </a:solidFill>
                <a:latin typeface="Arial"/>
                <a:ea typeface="Arial"/>
                <a:cs typeface="Arial"/>
                <a:sym typeface="Arial"/>
              </a:defRPr>
            </a:lvl7pPr>
            <a:lvl8pPr marL="1737360" marR="0" lvl="7" indent="-10160" algn="l" rtl="0">
              <a:lnSpc>
                <a:spcPct val="100000"/>
              </a:lnSpc>
              <a:spcBef>
                <a:spcPts val="0"/>
              </a:spcBef>
              <a:spcAft>
                <a:spcPts val="0"/>
              </a:spcAft>
              <a:buClr>
                <a:schemeClr val="accent1"/>
              </a:buClr>
              <a:buSzPct val="100000"/>
              <a:buFont typeface="Arial"/>
              <a:buChar char="•"/>
              <a:defRPr sz="1600" b="0" i="0" u="none" strike="noStrike" cap="none">
                <a:solidFill>
                  <a:schemeClr val="dk1"/>
                </a:solidFill>
                <a:latin typeface="Arial"/>
                <a:ea typeface="Arial"/>
                <a:cs typeface="Arial"/>
                <a:sym typeface="Arial"/>
              </a:defRPr>
            </a:lvl8pPr>
            <a:lvl9pPr marL="1920240" marR="0" lvl="8" indent="-15239" algn="l" rtl="0">
              <a:lnSpc>
                <a:spcPct val="100000"/>
              </a:lnSpc>
              <a:spcBef>
                <a:spcPts val="0"/>
              </a:spcBef>
              <a:spcAft>
                <a:spcPts val="0"/>
              </a:spcAft>
              <a:buClr>
                <a:schemeClr val="accent1"/>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9" name="Shape 59"/>
          <p:cNvSpPr txBox="1">
            <a:spLocks noGrp="1"/>
          </p:cNvSpPr>
          <p:nvPr>
            <p:ph type="body" idx="3"/>
          </p:nvPr>
        </p:nvSpPr>
        <p:spPr>
          <a:xfrm>
            <a:off x="4754880" y="1676400"/>
            <a:ext cx="3931919" cy="639762"/>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chemeClr val="dk2"/>
              </a:buClr>
              <a:buSzPct val="100000"/>
              <a:buFont typeface="Arial"/>
              <a:buNone/>
              <a:defRPr sz="2000" b="0" i="0" u="none" strike="noStrike" cap="none">
                <a:solidFill>
                  <a:schemeClr val="dk2"/>
                </a:solidFill>
                <a:latin typeface="Arial"/>
                <a:ea typeface="Arial"/>
                <a:cs typeface="Arial"/>
                <a:sym typeface="Arial"/>
              </a:defRPr>
            </a:lvl1pPr>
            <a:lvl2pPr marL="457200" marR="0" lvl="1" indent="0" algn="l" rtl="0">
              <a:lnSpc>
                <a:spcPct val="100000"/>
              </a:lnSpc>
              <a:spcBef>
                <a:spcPts val="0"/>
              </a:spcBef>
              <a:spcAft>
                <a:spcPts val="0"/>
              </a:spcAft>
              <a:buClr>
                <a:schemeClr val="accent1"/>
              </a:buClr>
              <a:buSzPct val="100000"/>
              <a:buFont typeface="Arial"/>
              <a:buNone/>
              <a:defRPr sz="20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accent1"/>
              </a:buClr>
              <a:buSzPct val="100000"/>
              <a:buFont typeface="Arial"/>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accent1"/>
              </a:buClr>
              <a:buSzPct val="100000"/>
              <a:buFont typeface="Arial"/>
              <a:buNone/>
              <a:defRPr sz="16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accent1"/>
              </a:buClr>
              <a:buSzPct val="100000"/>
              <a:buFont typeface="Arial"/>
              <a:buNone/>
              <a:defRPr sz="16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accent1"/>
              </a:buClr>
              <a:buSzPct val="100000"/>
              <a:buFont typeface="Arial"/>
              <a:buNone/>
              <a:defRPr sz="1600" b="1"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accent1"/>
              </a:buClr>
              <a:buSzPct val="100000"/>
              <a:buFont typeface="Arial"/>
              <a:buNone/>
              <a:defRPr sz="1600" b="1"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accent1"/>
              </a:buClr>
              <a:buSzPct val="100000"/>
              <a:buFont typeface="Arial"/>
              <a:buNone/>
              <a:defRPr sz="1600" b="1"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accent1"/>
              </a:buClr>
              <a:buSzPct val="100000"/>
              <a:buFont typeface="Arial"/>
              <a:buNone/>
              <a:defRPr sz="1600" b="1" i="0" u="none" strike="noStrike" cap="none">
                <a:solidFill>
                  <a:schemeClr val="dk1"/>
                </a:solidFill>
                <a:latin typeface="Arial"/>
                <a:ea typeface="Arial"/>
                <a:cs typeface="Arial"/>
                <a:sym typeface="Arial"/>
              </a:defRPr>
            </a:lvl9pPr>
          </a:lstStyle>
          <a:p>
            <a:endParaRPr/>
          </a:p>
        </p:txBody>
      </p:sp>
      <p:sp>
        <p:nvSpPr>
          <p:cNvPr id="60" name="Shape 60"/>
          <p:cNvSpPr txBox="1">
            <a:spLocks noGrp="1"/>
          </p:cNvSpPr>
          <p:nvPr>
            <p:ph type="body" idx="4"/>
          </p:nvPr>
        </p:nvSpPr>
        <p:spPr>
          <a:xfrm>
            <a:off x="4754880" y="2438400"/>
            <a:ext cx="3931919" cy="3951287"/>
          </a:xfrm>
          <a:prstGeom prst="rect">
            <a:avLst/>
          </a:prstGeom>
          <a:noFill/>
          <a:ln>
            <a:noFill/>
          </a:ln>
        </p:spPr>
        <p:txBody>
          <a:bodyPr wrap="square" lIns="91425" tIns="91425" rIns="91425" bIns="91425" anchor="t" anchorCtr="0"/>
          <a:lstStyle>
            <a:lvl1pPr marL="182563" marR="0" lvl="0" indent="96837" algn="l" rtl="0">
              <a:lnSpc>
                <a:spcPct val="100000"/>
              </a:lnSpc>
              <a:spcBef>
                <a:spcPts val="0"/>
              </a:spcBef>
              <a:spcAft>
                <a:spcPts val="0"/>
              </a:spcAft>
              <a:buClr>
                <a:schemeClr val="accent1"/>
              </a:buClr>
              <a:buSzPct val="100000"/>
              <a:buFont typeface="Arial"/>
              <a:buChar char="•"/>
              <a:defRPr sz="2400" b="0" i="0" u="none" strike="noStrike" cap="none">
                <a:solidFill>
                  <a:schemeClr val="dk1"/>
                </a:solidFill>
                <a:latin typeface="Arial"/>
                <a:ea typeface="Arial"/>
                <a:cs typeface="Arial"/>
                <a:sym typeface="Arial"/>
              </a:defRPr>
            </a:lvl1pPr>
            <a:lvl2pPr marL="457200" marR="0" lvl="1" indent="38100" algn="l" rtl="0">
              <a:lnSpc>
                <a:spcPct val="100000"/>
              </a:lnSpc>
              <a:spcBef>
                <a:spcPts val="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2pPr>
            <a:lvl3pPr marL="730250" marR="0" lvl="2" indent="31750" algn="l" rtl="0">
              <a:lnSpc>
                <a:spcPct val="100000"/>
              </a:lnSpc>
              <a:spcBef>
                <a:spcPts val="0"/>
              </a:spcBef>
              <a:spcAft>
                <a:spcPts val="0"/>
              </a:spcAft>
              <a:buClr>
                <a:schemeClr val="accent1"/>
              </a:buClr>
              <a:buSzPct val="100000"/>
              <a:buFont typeface="Arial"/>
              <a:buChar char="•"/>
              <a:defRPr sz="1800" b="0" i="0" u="none" strike="noStrike" cap="none">
                <a:solidFill>
                  <a:schemeClr val="dk1"/>
                </a:solidFill>
                <a:latin typeface="Arial"/>
                <a:ea typeface="Arial"/>
                <a:cs typeface="Arial"/>
                <a:sym typeface="Arial"/>
              </a:defRPr>
            </a:lvl3pPr>
            <a:lvl4pPr marL="1004888" marR="0" lvl="3" indent="11112" algn="l" rtl="0">
              <a:lnSpc>
                <a:spcPct val="100000"/>
              </a:lnSpc>
              <a:spcBef>
                <a:spcPts val="0"/>
              </a:spcBef>
              <a:spcAft>
                <a:spcPts val="0"/>
              </a:spcAft>
              <a:buClr>
                <a:schemeClr val="accent1"/>
              </a:buClr>
              <a:buSzPct val="100000"/>
              <a:buFont typeface="Arial"/>
              <a:buChar char="•"/>
              <a:defRPr sz="1600" b="0" i="0" u="none" strike="noStrike" cap="none">
                <a:solidFill>
                  <a:schemeClr val="dk1"/>
                </a:solidFill>
                <a:latin typeface="Arial"/>
                <a:ea typeface="Arial"/>
                <a:cs typeface="Arial"/>
                <a:sym typeface="Arial"/>
              </a:defRPr>
            </a:lvl4pPr>
            <a:lvl5pPr marL="1187450" marR="0" lvl="4" indent="44450" algn="l" rtl="0">
              <a:lnSpc>
                <a:spcPct val="100000"/>
              </a:lnSpc>
              <a:spcBef>
                <a:spcPts val="0"/>
              </a:spcBef>
              <a:spcAft>
                <a:spcPts val="0"/>
              </a:spcAft>
              <a:buClr>
                <a:schemeClr val="accent1"/>
              </a:buClr>
              <a:buSzPct val="100000"/>
              <a:buFont typeface="Arial"/>
              <a:buChar char="•"/>
              <a:defRPr sz="1600" b="0" i="0" u="none" strike="noStrike" cap="none">
                <a:solidFill>
                  <a:schemeClr val="dk1"/>
                </a:solidFill>
                <a:latin typeface="Arial"/>
                <a:ea typeface="Arial"/>
                <a:cs typeface="Arial"/>
                <a:sym typeface="Arial"/>
              </a:defRPr>
            </a:lvl5pPr>
            <a:lvl6pPr marL="1371600" marR="0" lvl="5" indent="-12700" algn="l" rtl="0">
              <a:lnSpc>
                <a:spcPct val="100000"/>
              </a:lnSpc>
              <a:spcBef>
                <a:spcPts val="0"/>
              </a:spcBef>
              <a:spcAft>
                <a:spcPts val="0"/>
              </a:spcAft>
              <a:buClr>
                <a:schemeClr val="accent1"/>
              </a:buClr>
              <a:buSzPct val="100000"/>
              <a:buFont typeface="Arial"/>
              <a:buChar char="•"/>
              <a:defRPr sz="1600" b="0" i="0" u="none" strike="noStrike" cap="none">
                <a:solidFill>
                  <a:schemeClr val="dk1"/>
                </a:solidFill>
                <a:latin typeface="Arial"/>
                <a:ea typeface="Arial"/>
                <a:cs typeface="Arial"/>
                <a:sym typeface="Arial"/>
              </a:defRPr>
            </a:lvl6pPr>
            <a:lvl7pPr marL="1554480" marR="0" lvl="6" indent="-5080" algn="l" rtl="0">
              <a:lnSpc>
                <a:spcPct val="100000"/>
              </a:lnSpc>
              <a:spcBef>
                <a:spcPts val="0"/>
              </a:spcBef>
              <a:spcAft>
                <a:spcPts val="0"/>
              </a:spcAft>
              <a:buClr>
                <a:schemeClr val="accent1"/>
              </a:buClr>
              <a:buSzPct val="100000"/>
              <a:buFont typeface="Arial"/>
              <a:buChar char="•"/>
              <a:defRPr sz="1600" b="0" i="0" u="none" strike="noStrike" cap="none">
                <a:solidFill>
                  <a:schemeClr val="dk1"/>
                </a:solidFill>
                <a:latin typeface="Arial"/>
                <a:ea typeface="Arial"/>
                <a:cs typeface="Arial"/>
                <a:sym typeface="Arial"/>
              </a:defRPr>
            </a:lvl7pPr>
            <a:lvl8pPr marL="1737360" marR="0" lvl="7" indent="-10160" algn="l" rtl="0">
              <a:lnSpc>
                <a:spcPct val="100000"/>
              </a:lnSpc>
              <a:spcBef>
                <a:spcPts val="0"/>
              </a:spcBef>
              <a:spcAft>
                <a:spcPts val="0"/>
              </a:spcAft>
              <a:buClr>
                <a:schemeClr val="accent1"/>
              </a:buClr>
              <a:buSzPct val="100000"/>
              <a:buFont typeface="Arial"/>
              <a:buChar char="•"/>
              <a:defRPr sz="1600" b="0" i="0" u="none" strike="noStrike" cap="none">
                <a:solidFill>
                  <a:schemeClr val="dk1"/>
                </a:solidFill>
                <a:latin typeface="Arial"/>
                <a:ea typeface="Arial"/>
                <a:cs typeface="Arial"/>
                <a:sym typeface="Arial"/>
              </a:defRPr>
            </a:lvl8pPr>
            <a:lvl9pPr marL="1920240" marR="0" lvl="8" indent="-15239" algn="l" rtl="0">
              <a:lnSpc>
                <a:spcPct val="100000"/>
              </a:lnSpc>
              <a:spcBef>
                <a:spcPts val="0"/>
              </a:spcBef>
              <a:spcAft>
                <a:spcPts val="0"/>
              </a:spcAft>
              <a:buClr>
                <a:schemeClr val="accent1"/>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1" name="Shape 61"/>
          <p:cNvSpPr txBox="1">
            <a:spLocks noGrp="1"/>
          </p:cNvSpPr>
          <p:nvPr>
            <p:ph type="dt" idx="10"/>
          </p:nvPr>
        </p:nvSpPr>
        <p:spPr>
          <a:xfrm>
            <a:off x="457200" y="19050"/>
            <a:ext cx="2895600" cy="328613"/>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FFFFFF"/>
              </a:buClr>
              <a:buSzPct val="100000"/>
              <a:buFont typeface="Arial"/>
              <a:buNone/>
              <a:defRPr sz="1200" b="0" i="0" u="none" strike="noStrike" cap="none">
                <a:solidFill>
                  <a:srgbClr val="FFFFFF"/>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9pPr>
          </a:lstStyle>
          <a:p>
            <a:endParaRPr/>
          </a:p>
        </p:txBody>
      </p:sp>
      <p:sp>
        <p:nvSpPr>
          <p:cNvPr id="62" name="Shape 62"/>
          <p:cNvSpPr txBox="1">
            <a:spLocks noGrp="1"/>
          </p:cNvSpPr>
          <p:nvPr>
            <p:ph type="ftr" idx="11"/>
          </p:nvPr>
        </p:nvSpPr>
        <p:spPr>
          <a:xfrm>
            <a:off x="3429000" y="19050"/>
            <a:ext cx="4114800" cy="328613"/>
          </a:xfrm>
          <a:prstGeom prst="rect">
            <a:avLst/>
          </a:prstGeom>
          <a:noFill/>
          <a:ln>
            <a:noFill/>
          </a:ln>
        </p:spPr>
        <p:txBody>
          <a:bodyPr wrap="square" lIns="91425" tIns="91425" rIns="91425" bIns="91425" anchor="ctr" anchorCtr="0"/>
          <a:lstStyle>
            <a:lvl1pPr marL="0" marR="0" lvl="0" indent="0" algn="r" rtl="0">
              <a:lnSpc>
                <a:spcPct val="100000"/>
              </a:lnSpc>
              <a:spcBef>
                <a:spcPts val="0"/>
              </a:spcBef>
              <a:spcAft>
                <a:spcPts val="0"/>
              </a:spcAft>
              <a:buClr>
                <a:srgbClr val="FFFFFF"/>
              </a:buClr>
              <a:buSzPct val="100000"/>
              <a:buFont typeface="Arial"/>
              <a:buNone/>
              <a:defRPr sz="1200" b="0" i="0" u="none" strike="noStrike" cap="none">
                <a:solidFill>
                  <a:srgbClr val="FFFFFF"/>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9pPr>
          </a:lstStyle>
          <a:p>
            <a:endParaRPr/>
          </a:p>
        </p:txBody>
      </p:sp>
      <p:sp>
        <p:nvSpPr>
          <p:cNvPr id="63" name="Shape 63"/>
          <p:cNvSpPr txBox="1">
            <a:spLocks noGrp="1"/>
          </p:cNvSpPr>
          <p:nvPr>
            <p:ph type="sldNum" idx="12"/>
          </p:nvPr>
        </p:nvSpPr>
        <p:spPr>
          <a:xfrm>
            <a:off x="7620000" y="19050"/>
            <a:ext cx="1066799" cy="328613"/>
          </a:xfrm>
          <a:prstGeom prst="rect">
            <a:avLst/>
          </a:prstGeom>
          <a:noFill/>
          <a:ln>
            <a:noFill/>
          </a:ln>
        </p:spPr>
        <p:txBody>
          <a:bodyPr wrap="square" lIns="91425" tIns="45700" rIns="91425" bIns="45700" anchor="ctr" anchorCtr="0">
            <a:noAutofit/>
          </a:bodyPr>
          <a:lstStyle/>
          <a:p>
            <a:pPr marL="0" marR="0" lvl="0" indent="-22225" algn="l" rtl="0">
              <a:lnSpc>
                <a:spcPct val="100000"/>
              </a:lnSpc>
              <a:spcBef>
                <a:spcPts val="0"/>
              </a:spcBef>
              <a:spcAft>
                <a:spcPts val="0"/>
              </a:spcAft>
              <a:buClr>
                <a:srgbClr val="FFFFFF"/>
              </a:buClr>
              <a:buSzPct val="25000"/>
              <a:buFont typeface="Arial"/>
              <a:buNone/>
            </a:pPr>
            <a:fld id="{00000000-1234-1234-1234-123412341234}" type="slidenum">
              <a:rPr lang="en-CA" sz="1400" b="1" i="0" u="none" strike="noStrike" cap="none">
                <a:solidFill>
                  <a:srgbClr val="FFFFFF"/>
                </a:solidFill>
                <a:latin typeface="Arial"/>
                <a:ea typeface="Arial"/>
                <a:cs typeface="Arial"/>
                <a:sym typeface="Arial"/>
              </a:rPr>
              <a:t>‹#›</a:t>
            </a:fld>
            <a:endParaRPr lang="en-CA" sz="1400" b="1"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7200" y="792479"/>
            <a:ext cx="2142679" cy="1264920"/>
          </a:xfrm>
          <a:prstGeom prst="rect">
            <a:avLst/>
          </a:prstGeom>
          <a:noFill/>
          <a:ln>
            <a:noFill/>
          </a:ln>
        </p:spPr>
        <p:txBody>
          <a:bodyPr wrap="square" lIns="91425" tIns="91425" rIns="91425" bIns="91425" anchor="b" anchorCtr="0"/>
          <a:lstStyle>
            <a:lvl1pPr marL="0" marR="0" lvl="0" indent="0" algn="l" rtl="0">
              <a:lnSpc>
                <a:spcPct val="100000"/>
              </a:lnSpc>
              <a:spcBef>
                <a:spcPts val="0"/>
              </a:spcBef>
              <a:spcAft>
                <a:spcPts val="0"/>
              </a:spcAft>
              <a:buClr>
                <a:schemeClr val="dk2"/>
              </a:buClr>
              <a:buSzPct val="100000"/>
              <a:buFont typeface="Arial"/>
              <a:buNone/>
              <a:defRPr sz="2400" b="0" i="0" u="none" strike="noStrike" cap="none">
                <a:solidFill>
                  <a:schemeClr val="dk2"/>
                </a:solidFill>
                <a:latin typeface="Arial"/>
                <a:ea typeface="Arial"/>
                <a:cs typeface="Arial"/>
                <a:sym typeface="Arial"/>
              </a:defRPr>
            </a:lvl1pPr>
            <a:lvl2pPr marL="0" marR="0" lvl="1"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2pPr>
            <a:lvl3pPr marL="0" marR="0" lvl="2"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3pPr>
            <a:lvl4pPr marL="0" marR="0" lvl="3"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4pPr>
            <a:lvl5pPr marL="0" marR="0" lvl="4"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5pPr>
            <a:lvl6pPr marL="457200" marR="0" lvl="5"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6pPr>
            <a:lvl7pPr marL="914400" marR="0" lvl="6"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7pPr>
            <a:lvl8pPr marL="1371600" marR="0" lvl="7"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8pPr>
            <a:lvl9pPr marL="1828800" marR="0" lvl="8"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9pPr>
          </a:lstStyle>
          <a:p>
            <a:endParaRPr/>
          </a:p>
        </p:txBody>
      </p:sp>
      <p:sp>
        <p:nvSpPr>
          <p:cNvPr id="66" name="Shape 66"/>
          <p:cNvSpPr>
            <a:spLocks noGrp="1"/>
          </p:cNvSpPr>
          <p:nvPr>
            <p:ph type="pic" idx="2"/>
          </p:nvPr>
        </p:nvSpPr>
        <p:spPr>
          <a:xfrm>
            <a:off x="2858609" y="838200"/>
            <a:ext cx="5904389" cy="5500456"/>
          </a:xfrm>
          <a:prstGeom prst="rect">
            <a:avLst/>
          </a:prstGeom>
          <a:solidFill>
            <a:schemeClr val="lt2"/>
          </a:solidFill>
          <a:ln w="76200" cap="flat" cmpd="sng">
            <a:solidFill>
              <a:srgbClr val="FFFFFF"/>
            </a:solidFill>
            <a:prstDash val="solid"/>
            <a:miter lim="8000"/>
            <a:headEnd type="none" w="med" len="med"/>
            <a:tailEnd type="none" w="med" len="med"/>
          </a:ln>
        </p:spPr>
        <p:txBody>
          <a:bodyPr wrap="square" lIns="91425" tIns="91425" rIns="91425" bIns="91425" anchor="ctr" anchorCtr="0"/>
          <a:lstStyle>
            <a:lvl1pPr lvl="0">
              <a:spcBef>
                <a:spcPts val="0"/>
              </a:spcBef>
              <a:buNone/>
              <a:defRPr/>
            </a:lvl1pPr>
          </a:lstStyle>
          <a:p>
            <a:endParaRPr/>
          </a:p>
        </p:txBody>
      </p:sp>
      <p:sp>
        <p:nvSpPr>
          <p:cNvPr id="67" name="Shape 67"/>
          <p:cNvSpPr txBox="1">
            <a:spLocks noGrp="1"/>
          </p:cNvSpPr>
          <p:nvPr>
            <p:ph type="body" idx="1"/>
          </p:nvPr>
        </p:nvSpPr>
        <p:spPr>
          <a:xfrm>
            <a:off x="457200" y="2133600"/>
            <a:ext cx="2139695" cy="4242815"/>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Clr>
                <a:schemeClr val="accent1"/>
              </a:buClr>
              <a:buSzPct val="100000"/>
              <a:buFont typeface="Arial"/>
              <a:buNone/>
              <a:defRPr sz="14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Clr>
                <a:schemeClr val="accent1"/>
              </a:buClr>
              <a:buSzPct val="100000"/>
              <a:buFont typeface="Arial"/>
              <a:buNone/>
              <a:defRPr sz="12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accent1"/>
              </a:buClr>
              <a:buSzPct val="100000"/>
              <a:buFont typeface="Arial"/>
              <a:buNone/>
              <a:defRPr sz="10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accent1"/>
              </a:buClr>
              <a:buSzPct val="100000"/>
              <a:buFont typeface="Arial"/>
              <a:buNone/>
              <a:defRPr sz="9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accent1"/>
              </a:buClr>
              <a:buSzPct val="100000"/>
              <a:buFont typeface="Arial"/>
              <a:buNone/>
              <a:defRPr sz="9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accent1"/>
              </a:buClr>
              <a:buSzPct val="100000"/>
              <a:buFont typeface="Arial"/>
              <a:buNone/>
              <a:defRPr sz="9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accent1"/>
              </a:buClr>
              <a:buSzPct val="100000"/>
              <a:buFont typeface="Arial"/>
              <a:buNone/>
              <a:defRPr sz="9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accent1"/>
              </a:buClr>
              <a:buSzPct val="100000"/>
              <a:buFont typeface="Arial"/>
              <a:buNone/>
              <a:defRPr sz="9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accent1"/>
              </a:buClr>
              <a:buSzPct val="100000"/>
              <a:buFont typeface="Arial"/>
              <a:buNone/>
              <a:defRPr sz="900" b="0" i="0" u="none" strike="noStrike" cap="none">
                <a:solidFill>
                  <a:schemeClr val="dk1"/>
                </a:solidFill>
                <a:latin typeface="Arial"/>
                <a:ea typeface="Arial"/>
                <a:cs typeface="Arial"/>
                <a:sym typeface="Arial"/>
              </a:defRPr>
            </a:lvl9pPr>
          </a:lstStyle>
          <a:p>
            <a:endParaRPr/>
          </a:p>
        </p:txBody>
      </p:sp>
      <p:sp>
        <p:nvSpPr>
          <p:cNvPr id="68" name="Shape 68"/>
          <p:cNvSpPr txBox="1">
            <a:spLocks noGrp="1"/>
          </p:cNvSpPr>
          <p:nvPr>
            <p:ph type="dt" idx="10"/>
          </p:nvPr>
        </p:nvSpPr>
        <p:spPr>
          <a:xfrm>
            <a:off x="457200" y="19050"/>
            <a:ext cx="2895600" cy="328613"/>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FFFFFF"/>
              </a:buClr>
              <a:buSzPct val="100000"/>
              <a:buFont typeface="Arial"/>
              <a:buNone/>
              <a:defRPr sz="1200" b="0" i="0" u="none" strike="noStrike" cap="none">
                <a:solidFill>
                  <a:srgbClr val="FFFFFF"/>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9pPr>
          </a:lstStyle>
          <a:p>
            <a:endParaRPr/>
          </a:p>
        </p:txBody>
      </p:sp>
      <p:sp>
        <p:nvSpPr>
          <p:cNvPr id="69" name="Shape 69"/>
          <p:cNvSpPr txBox="1">
            <a:spLocks noGrp="1"/>
          </p:cNvSpPr>
          <p:nvPr>
            <p:ph type="ftr" idx="11"/>
          </p:nvPr>
        </p:nvSpPr>
        <p:spPr>
          <a:xfrm>
            <a:off x="3429000" y="19050"/>
            <a:ext cx="4114800" cy="328613"/>
          </a:xfrm>
          <a:prstGeom prst="rect">
            <a:avLst/>
          </a:prstGeom>
          <a:noFill/>
          <a:ln>
            <a:noFill/>
          </a:ln>
        </p:spPr>
        <p:txBody>
          <a:bodyPr wrap="square" lIns="91425" tIns="91425" rIns="91425" bIns="91425" anchor="ctr" anchorCtr="0"/>
          <a:lstStyle>
            <a:lvl1pPr marL="0" marR="0" lvl="0" indent="0" algn="r" rtl="0">
              <a:lnSpc>
                <a:spcPct val="100000"/>
              </a:lnSpc>
              <a:spcBef>
                <a:spcPts val="0"/>
              </a:spcBef>
              <a:spcAft>
                <a:spcPts val="0"/>
              </a:spcAft>
              <a:buClr>
                <a:srgbClr val="FFFFFF"/>
              </a:buClr>
              <a:buSzPct val="100000"/>
              <a:buFont typeface="Arial"/>
              <a:buNone/>
              <a:defRPr sz="1200" b="0" i="0" u="none" strike="noStrike" cap="none">
                <a:solidFill>
                  <a:srgbClr val="FFFFFF"/>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9pPr>
          </a:lstStyle>
          <a:p>
            <a:endParaRPr/>
          </a:p>
        </p:txBody>
      </p:sp>
      <p:sp>
        <p:nvSpPr>
          <p:cNvPr id="70" name="Shape 70"/>
          <p:cNvSpPr txBox="1">
            <a:spLocks noGrp="1"/>
          </p:cNvSpPr>
          <p:nvPr>
            <p:ph type="sldNum" idx="12"/>
          </p:nvPr>
        </p:nvSpPr>
        <p:spPr>
          <a:xfrm>
            <a:off x="7620000" y="19050"/>
            <a:ext cx="1066799" cy="328613"/>
          </a:xfrm>
          <a:prstGeom prst="rect">
            <a:avLst/>
          </a:prstGeom>
          <a:noFill/>
          <a:ln>
            <a:noFill/>
          </a:ln>
        </p:spPr>
        <p:txBody>
          <a:bodyPr wrap="square" lIns="91425" tIns="45700" rIns="91425" bIns="45700" anchor="ctr" anchorCtr="0">
            <a:noAutofit/>
          </a:bodyPr>
          <a:lstStyle/>
          <a:p>
            <a:pPr marL="0" marR="0" lvl="0" indent="-22225" algn="l" rtl="0">
              <a:lnSpc>
                <a:spcPct val="100000"/>
              </a:lnSpc>
              <a:spcBef>
                <a:spcPts val="0"/>
              </a:spcBef>
              <a:spcAft>
                <a:spcPts val="0"/>
              </a:spcAft>
              <a:buClr>
                <a:srgbClr val="FFFFFF"/>
              </a:buClr>
              <a:buSzPct val="25000"/>
              <a:buFont typeface="Arial"/>
              <a:buNone/>
            </a:pPr>
            <a:fld id="{00000000-1234-1234-1234-123412341234}" type="slidenum">
              <a:rPr lang="en-CA" sz="1400" b="1" i="0" u="none" strike="noStrike" cap="none">
                <a:solidFill>
                  <a:srgbClr val="FFFFFF"/>
                </a:solidFill>
                <a:latin typeface="Arial"/>
                <a:ea typeface="Arial"/>
                <a:cs typeface="Arial"/>
                <a:sym typeface="Arial"/>
              </a:rPr>
              <a:t>‹#›</a:t>
            </a:fld>
            <a:endParaRPr lang="en-CA" sz="1400" b="1"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533400"/>
            <a:ext cx="8229600" cy="990599"/>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chemeClr val="dk2"/>
              </a:buClr>
              <a:buSzPct val="100000"/>
              <a:buFont typeface="Arial"/>
              <a:buNone/>
              <a:defRPr sz="4000" b="0" i="0" u="none" strike="noStrike" cap="none">
                <a:solidFill>
                  <a:schemeClr val="dk2"/>
                </a:solidFill>
                <a:latin typeface="Arial"/>
                <a:ea typeface="Arial"/>
                <a:cs typeface="Arial"/>
                <a:sym typeface="Arial"/>
              </a:defRPr>
            </a:lvl1pPr>
            <a:lvl2pPr marL="0" marR="0" lvl="1"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2pPr>
            <a:lvl3pPr marL="0" marR="0" lvl="2"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3pPr>
            <a:lvl4pPr marL="0" marR="0" lvl="3"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4pPr>
            <a:lvl5pPr marL="0" marR="0" lvl="4"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5pPr>
            <a:lvl6pPr marL="457200" marR="0" lvl="5"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6pPr>
            <a:lvl7pPr marL="914400" marR="0" lvl="6"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7pPr>
            <a:lvl8pPr marL="1371600" marR="0" lvl="7"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8pPr>
            <a:lvl9pPr marL="1828800" marR="0" lvl="8"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9pPr>
          </a:lstStyle>
          <a:p>
            <a:endParaRPr/>
          </a:p>
        </p:txBody>
      </p:sp>
      <p:sp>
        <p:nvSpPr>
          <p:cNvPr id="73" name="Shape 73"/>
          <p:cNvSpPr txBox="1">
            <a:spLocks noGrp="1"/>
          </p:cNvSpPr>
          <p:nvPr>
            <p:ph type="body" idx="1"/>
          </p:nvPr>
        </p:nvSpPr>
        <p:spPr>
          <a:xfrm rot="5400000">
            <a:off x="2133599" y="-76200"/>
            <a:ext cx="4876799" cy="8229600"/>
          </a:xfrm>
          <a:prstGeom prst="rect">
            <a:avLst/>
          </a:prstGeom>
          <a:noFill/>
          <a:ln>
            <a:noFill/>
          </a:ln>
        </p:spPr>
        <p:txBody>
          <a:bodyPr wrap="square" lIns="91425" tIns="91425" rIns="91425" bIns="91425" anchor="t" anchorCtr="0"/>
          <a:lstStyle>
            <a:lvl1pPr marL="182563" marR="0" lvl="0" indent="96837" algn="l" rtl="0">
              <a:lnSpc>
                <a:spcPct val="100000"/>
              </a:lnSpc>
              <a:spcBef>
                <a:spcPts val="480"/>
              </a:spcBef>
              <a:spcAft>
                <a:spcPts val="0"/>
              </a:spcAft>
              <a:buClr>
                <a:schemeClr val="accent1"/>
              </a:buClr>
              <a:buSzPct val="100000"/>
              <a:buFont typeface="Arial"/>
              <a:buChar char="•"/>
              <a:defRPr sz="2400" b="0" i="0" u="none" strike="noStrike" cap="none">
                <a:solidFill>
                  <a:schemeClr val="dk1"/>
                </a:solidFill>
                <a:latin typeface="Arial"/>
                <a:ea typeface="Arial"/>
                <a:cs typeface="Arial"/>
                <a:sym typeface="Arial"/>
              </a:defRPr>
            </a:lvl1pPr>
            <a:lvl2pPr marL="457200" marR="0" lvl="1" indent="38100" algn="l" rtl="0">
              <a:lnSpc>
                <a:spcPct val="100000"/>
              </a:lnSpc>
              <a:spcBef>
                <a:spcPts val="4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2pPr>
            <a:lvl3pPr marL="730250" marR="0" lvl="2" indent="31750" algn="l" rtl="0">
              <a:lnSpc>
                <a:spcPct val="100000"/>
              </a:lnSpc>
              <a:spcBef>
                <a:spcPts val="360"/>
              </a:spcBef>
              <a:spcAft>
                <a:spcPts val="0"/>
              </a:spcAft>
              <a:buClr>
                <a:schemeClr val="accent1"/>
              </a:buClr>
              <a:buSzPct val="100000"/>
              <a:buFont typeface="Arial"/>
              <a:buChar char="•"/>
              <a:defRPr sz="1800" b="0" i="0" u="none" strike="noStrike" cap="none">
                <a:solidFill>
                  <a:schemeClr val="dk1"/>
                </a:solidFill>
                <a:latin typeface="Arial"/>
                <a:ea typeface="Arial"/>
                <a:cs typeface="Arial"/>
                <a:sym typeface="Arial"/>
              </a:defRPr>
            </a:lvl3pPr>
            <a:lvl4pPr marL="1004888" marR="0" lvl="3" indent="11112" algn="l" rtl="0">
              <a:lnSpc>
                <a:spcPct val="100000"/>
              </a:lnSpc>
              <a:spcBef>
                <a:spcPts val="320"/>
              </a:spcBef>
              <a:spcAft>
                <a:spcPts val="0"/>
              </a:spcAft>
              <a:buClr>
                <a:schemeClr val="accent1"/>
              </a:buClr>
              <a:buSzPct val="100000"/>
              <a:buFont typeface="Arial"/>
              <a:buChar char="•"/>
              <a:defRPr sz="1600" b="0" i="0" u="none" strike="noStrike" cap="none">
                <a:solidFill>
                  <a:schemeClr val="dk1"/>
                </a:solidFill>
                <a:latin typeface="Arial"/>
                <a:ea typeface="Arial"/>
                <a:cs typeface="Arial"/>
                <a:sym typeface="Arial"/>
              </a:defRPr>
            </a:lvl4pPr>
            <a:lvl5pPr marL="1187450" marR="0" lvl="4" indent="31750" algn="l" rtl="0">
              <a:lnSpc>
                <a:spcPct val="100000"/>
              </a:lnSpc>
              <a:spcBef>
                <a:spcPts val="280"/>
              </a:spcBef>
              <a:spcAft>
                <a:spcPts val="0"/>
              </a:spcAft>
              <a:buClr>
                <a:schemeClr val="accent1"/>
              </a:buClr>
              <a:buSzPct val="100000"/>
              <a:buFont typeface="Arial"/>
              <a:buChar char="•"/>
              <a:defRPr sz="1400" b="0" i="0" u="none" strike="noStrike" cap="none">
                <a:solidFill>
                  <a:schemeClr val="dk1"/>
                </a:solidFill>
                <a:latin typeface="Arial"/>
                <a:ea typeface="Arial"/>
                <a:cs typeface="Arial"/>
                <a:sym typeface="Arial"/>
              </a:defRPr>
            </a:lvl5pPr>
            <a:lvl6pPr marL="1371600" marR="0" lvl="5" indent="-31750" algn="l" rtl="0">
              <a:lnSpc>
                <a:spcPct val="100000"/>
              </a:lnSpc>
              <a:spcBef>
                <a:spcPts val="260"/>
              </a:spcBef>
              <a:spcAft>
                <a:spcPts val="0"/>
              </a:spcAft>
              <a:buClr>
                <a:schemeClr val="accent1"/>
              </a:buClr>
              <a:buSzPct val="100000"/>
              <a:buFont typeface="Arial"/>
              <a:buChar char="•"/>
              <a:defRPr sz="1300" b="0" i="0" u="none" strike="noStrike" cap="none">
                <a:solidFill>
                  <a:schemeClr val="dk1"/>
                </a:solidFill>
                <a:latin typeface="Arial"/>
                <a:ea typeface="Arial"/>
                <a:cs typeface="Arial"/>
                <a:sym typeface="Arial"/>
              </a:defRPr>
            </a:lvl6pPr>
            <a:lvl7pPr marL="1554480" marR="0" lvl="6" indent="-24130" algn="l" rtl="0">
              <a:lnSpc>
                <a:spcPct val="100000"/>
              </a:lnSpc>
              <a:spcBef>
                <a:spcPts val="260"/>
              </a:spcBef>
              <a:spcAft>
                <a:spcPts val="0"/>
              </a:spcAft>
              <a:buClr>
                <a:schemeClr val="accent1"/>
              </a:buClr>
              <a:buSzPct val="100000"/>
              <a:buFont typeface="Arial"/>
              <a:buChar char="•"/>
              <a:defRPr sz="1300" b="0" i="0" u="none" strike="noStrike" cap="none">
                <a:solidFill>
                  <a:schemeClr val="dk1"/>
                </a:solidFill>
                <a:latin typeface="Arial"/>
                <a:ea typeface="Arial"/>
                <a:cs typeface="Arial"/>
                <a:sym typeface="Arial"/>
              </a:defRPr>
            </a:lvl7pPr>
            <a:lvl8pPr marL="1737360" marR="0" lvl="7" indent="-29210" algn="l" rtl="0">
              <a:lnSpc>
                <a:spcPct val="100000"/>
              </a:lnSpc>
              <a:spcBef>
                <a:spcPts val="260"/>
              </a:spcBef>
              <a:spcAft>
                <a:spcPts val="0"/>
              </a:spcAft>
              <a:buClr>
                <a:schemeClr val="accent1"/>
              </a:buClr>
              <a:buSzPct val="100000"/>
              <a:buFont typeface="Arial"/>
              <a:buChar char="•"/>
              <a:defRPr sz="1300" b="0" i="0" u="none" strike="noStrike" cap="none">
                <a:solidFill>
                  <a:schemeClr val="dk1"/>
                </a:solidFill>
                <a:latin typeface="Arial"/>
                <a:ea typeface="Arial"/>
                <a:cs typeface="Arial"/>
                <a:sym typeface="Arial"/>
              </a:defRPr>
            </a:lvl8pPr>
            <a:lvl9pPr marL="1920240" marR="0" lvl="8" indent="-34289" algn="l" rtl="0">
              <a:lnSpc>
                <a:spcPct val="100000"/>
              </a:lnSpc>
              <a:spcBef>
                <a:spcPts val="260"/>
              </a:spcBef>
              <a:spcAft>
                <a:spcPts val="0"/>
              </a:spcAft>
              <a:buClr>
                <a:schemeClr val="accent1"/>
              </a:buClr>
              <a:buSzPct val="100000"/>
              <a:buFont typeface="Arial"/>
              <a:buChar char="•"/>
              <a:defRPr sz="1300" b="0" i="0" u="none" strike="noStrike" cap="none">
                <a:solidFill>
                  <a:schemeClr val="dk1"/>
                </a:solidFill>
                <a:latin typeface="Arial"/>
                <a:ea typeface="Arial"/>
                <a:cs typeface="Arial"/>
                <a:sym typeface="Arial"/>
              </a:defRPr>
            </a:lvl9pPr>
          </a:lstStyle>
          <a:p>
            <a:endParaRPr/>
          </a:p>
        </p:txBody>
      </p:sp>
      <p:sp>
        <p:nvSpPr>
          <p:cNvPr id="74" name="Shape 74"/>
          <p:cNvSpPr txBox="1">
            <a:spLocks noGrp="1"/>
          </p:cNvSpPr>
          <p:nvPr>
            <p:ph type="dt" idx="10"/>
          </p:nvPr>
        </p:nvSpPr>
        <p:spPr>
          <a:xfrm>
            <a:off x="457200" y="19050"/>
            <a:ext cx="2895600" cy="328613"/>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FFFFFF"/>
              </a:buClr>
              <a:buSzPct val="100000"/>
              <a:buFont typeface="Arial"/>
              <a:buNone/>
              <a:defRPr sz="1200" b="0" i="0" u="none" strike="noStrike" cap="none">
                <a:solidFill>
                  <a:srgbClr val="FFFFFF"/>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9pPr>
          </a:lstStyle>
          <a:p>
            <a:endParaRPr/>
          </a:p>
        </p:txBody>
      </p:sp>
      <p:sp>
        <p:nvSpPr>
          <p:cNvPr id="75" name="Shape 75"/>
          <p:cNvSpPr txBox="1">
            <a:spLocks noGrp="1"/>
          </p:cNvSpPr>
          <p:nvPr>
            <p:ph type="ftr" idx="11"/>
          </p:nvPr>
        </p:nvSpPr>
        <p:spPr>
          <a:xfrm>
            <a:off x="3429000" y="19050"/>
            <a:ext cx="4114800" cy="328613"/>
          </a:xfrm>
          <a:prstGeom prst="rect">
            <a:avLst/>
          </a:prstGeom>
          <a:noFill/>
          <a:ln>
            <a:noFill/>
          </a:ln>
        </p:spPr>
        <p:txBody>
          <a:bodyPr wrap="square" lIns="91425" tIns="91425" rIns="91425" bIns="91425" anchor="ctr" anchorCtr="0"/>
          <a:lstStyle>
            <a:lvl1pPr marL="0" marR="0" lvl="0" indent="0" algn="r" rtl="0">
              <a:lnSpc>
                <a:spcPct val="100000"/>
              </a:lnSpc>
              <a:spcBef>
                <a:spcPts val="0"/>
              </a:spcBef>
              <a:spcAft>
                <a:spcPts val="0"/>
              </a:spcAft>
              <a:buClr>
                <a:srgbClr val="FFFFFF"/>
              </a:buClr>
              <a:buSzPct val="100000"/>
              <a:buFont typeface="Arial"/>
              <a:buNone/>
              <a:defRPr sz="1200" b="0" i="0" u="none" strike="noStrike" cap="none">
                <a:solidFill>
                  <a:srgbClr val="FFFFFF"/>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9pPr>
          </a:lstStyle>
          <a:p>
            <a:endParaRPr/>
          </a:p>
        </p:txBody>
      </p:sp>
      <p:sp>
        <p:nvSpPr>
          <p:cNvPr id="76" name="Shape 76"/>
          <p:cNvSpPr txBox="1">
            <a:spLocks noGrp="1"/>
          </p:cNvSpPr>
          <p:nvPr>
            <p:ph type="sldNum" idx="12"/>
          </p:nvPr>
        </p:nvSpPr>
        <p:spPr>
          <a:xfrm>
            <a:off x="7620000" y="19050"/>
            <a:ext cx="1066799" cy="328613"/>
          </a:xfrm>
          <a:prstGeom prst="rect">
            <a:avLst/>
          </a:prstGeom>
          <a:noFill/>
          <a:ln>
            <a:noFill/>
          </a:ln>
        </p:spPr>
        <p:txBody>
          <a:bodyPr wrap="square" lIns="91425" tIns="45700" rIns="91425" bIns="45700" anchor="ctr" anchorCtr="0">
            <a:noAutofit/>
          </a:bodyPr>
          <a:lstStyle/>
          <a:p>
            <a:pPr marL="0" marR="0" lvl="0" indent="-22225" algn="l" rtl="0">
              <a:lnSpc>
                <a:spcPct val="100000"/>
              </a:lnSpc>
              <a:spcBef>
                <a:spcPts val="0"/>
              </a:spcBef>
              <a:spcAft>
                <a:spcPts val="0"/>
              </a:spcAft>
              <a:buClr>
                <a:srgbClr val="FFFFFF"/>
              </a:buClr>
              <a:buSzPct val="25000"/>
              <a:buFont typeface="Arial"/>
              <a:buNone/>
            </a:pPr>
            <a:fld id="{00000000-1234-1234-1234-123412341234}" type="slidenum">
              <a:rPr lang="en-CA" sz="1400" b="1" i="0" u="none" strike="noStrike" cap="none">
                <a:solidFill>
                  <a:srgbClr val="FFFFFF"/>
                </a:solidFill>
                <a:latin typeface="Arial"/>
                <a:ea typeface="Arial"/>
                <a:cs typeface="Arial"/>
                <a:sym typeface="Arial"/>
              </a:rPr>
              <a:t>‹#›</a:t>
            </a:fld>
            <a:endParaRPr lang="en-CA" sz="1400" b="1" i="0" u="none" strike="noStrike" cap="none">
              <a:solidFill>
                <a:srgbClr val="FFFFFF"/>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p:nvPr/>
        </p:nvSpPr>
        <p:spPr>
          <a:xfrm>
            <a:off x="0" y="220662"/>
            <a:ext cx="9144000" cy="228600"/>
          </a:xfrm>
          <a:prstGeom prst="rect">
            <a:avLst/>
          </a:prstGeom>
          <a:solidFill>
            <a:srgbClr val="FFFFFF"/>
          </a:solidFill>
          <a:ln>
            <a:noFill/>
          </a:ln>
        </p:spPr>
        <p:txBody>
          <a:bodyPr wrap="square" lIns="91425" tIns="45700" rIns="91425" bIns="45700" anchor="ctr" anchorCtr="0">
            <a:noAutofit/>
          </a:bodyPr>
          <a:lstStyle/>
          <a:p>
            <a:pPr marL="0" marR="0" lvl="0" indent="-114300" algn="ctr" rtl="0">
              <a:lnSpc>
                <a:spcPct val="100000"/>
              </a:lnSpc>
              <a:spcBef>
                <a:spcPts val="0"/>
              </a:spcBef>
              <a:spcAft>
                <a:spcPts val="0"/>
              </a:spcAft>
              <a:buClr>
                <a:srgbClr val="000000"/>
              </a:buClr>
              <a:buSzPct val="100000"/>
              <a:buFont typeface="Arial"/>
              <a:buNone/>
            </a:pPr>
            <a:endParaRPr sz="1800" b="0" i="0" u="none" strike="noStrike" cap="none">
              <a:solidFill>
                <a:schemeClr val="lt1"/>
              </a:solidFill>
              <a:latin typeface="Arial"/>
              <a:ea typeface="Arial"/>
              <a:cs typeface="Arial"/>
              <a:sym typeface="Arial"/>
            </a:endParaRPr>
          </a:p>
        </p:txBody>
      </p:sp>
      <p:sp>
        <p:nvSpPr>
          <p:cNvPr id="11" name="Shape 11"/>
          <p:cNvSpPr txBox="1">
            <a:spLocks noGrp="1"/>
          </p:cNvSpPr>
          <p:nvPr>
            <p:ph type="title"/>
          </p:nvPr>
        </p:nvSpPr>
        <p:spPr>
          <a:xfrm>
            <a:off x="457200" y="533400"/>
            <a:ext cx="8229600" cy="990599"/>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chemeClr val="dk2"/>
              </a:buClr>
              <a:buSzPct val="100000"/>
              <a:buFont typeface="Arial"/>
              <a:buNone/>
              <a:defRPr sz="4000" b="0" i="0" u="none" strike="noStrike" cap="none">
                <a:solidFill>
                  <a:schemeClr val="dk2"/>
                </a:solidFill>
                <a:latin typeface="Arial"/>
                <a:ea typeface="Arial"/>
                <a:cs typeface="Arial"/>
                <a:sym typeface="Arial"/>
              </a:defRPr>
            </a:lvl1pPr>
            <a:lvl2pPr marL="0" marR="0" lvl="1"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2pPr>
            <a:lvl3pPr marL="0" marR="0" lvl="2"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3pPr>
            <a:lvl4pPr marL="0" marR="0" lvl="3"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4pPr>
            <a:lvl5pPr marL="0" marR="0" lvl="4"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5pPr>
            <a:lvl6pPr marL="457200" marR="0" lvl="5"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6pPr>
            <a:lvl7pPr marL="914400" marR="0" lvl="6"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7pPr>
            <a:lvl8pPr marL="1371600" marR="0" lvl="7"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8pPr>
            <a:lvl9pPr marL="1828800" marR="0" lvl="8" indent="0" algn="l" rtl="0">
              <a:spcBef>
                <a:spcPts val="0"/>
              </a:spcBef>
              <a:spcAft>
                <a:spcPts val="0"/>
              </a:spcAft>
              <a:buSzPct val="35000"/>
              <a:buNone/>
              <a:defRPr sz="4000" b="0" i="0" u="none" strike="noStrike" cap="none">
                <a:solidFill>
                  <a:schemeClr val="dk2"/>
                </a:solidFill>
                <a:latin typeface="Arial"/>
                <a:ea typeface="Arial"/>
                <a:cs typeface="Arial"/>
                <a:sym typeface="Arial"/>
              </a:defRPr>
            </a:lvl9pPr>
          </a:lstStyle>
          <a:p>
            <a:endParaRPr/>
          </a:p>
        </p:txBody>
      </p:sp>
      <p:sp>
        <p:nvSpPr>
          <p:cNvPr id="12" name="Shape 12"/>
          <p:cNvSpPr txBox="1">
            <a:spLocks noGrp="1"/>
          </p:cNvSpPr>
          <p:nvPr>
            <p:ph type="body" idx="1"/>
          </p:nvPr>
        </p:nvSpPr>
        <p:spPr>
          <a:xfrm>
            <a:off x="457200" y="1600200"/>
            <a:ext cx="8229600" cy="4876799"/>
          </a:xfrm>
          <a:prstGeom prst="rect">
            <a:avLst/>
          </a:prstGeom>
          <a:noFill/>
          <a:ln>
            <a:noFill/>
          </a:ln>
        </p:spPr>
        <p:txBody>
          <a:bodyPr wrap="square" lIns="91425" tIns="91425" rIns="91425" bIns="91425" anchor="t" anchorCtr="0"/>
          <a:lstStyle>
            <a:lvl1pPr marL="182563" marR="0" lvl="0" indent="96837" algn="l" rtl="0">
              <a:lnSpc>
                <a:spcPct val="100000"/>
              </a:lnSpc>
              <a:spcBef>
                <a:spcPts val="480"/>
              </a:spcBef>
              <a:spcAft>
                <a:spcPts val="0"/>
              </a:spcAft>
              <a:buClr>
                <a:schemeClr val="accent1"/>
              </a:buClr>
              <a:buSzPct val="100000"/>
              <a:buFont typeface="Arial"/>
              <a:buChar char="•"/>
              <a:defRPr sz="2400" b="0" i="0" u="none" strike="noStrike" cap="none">
                <a:solidFill>
                  <a:schemeClr val="dk1"/>
                </a:solidFill>
                <a:latin typeface="Arial"/>
                <a:ea typeface="Arial"/>
                <a:cs typeface="Arial"/>
                <a:sym typeface="Arial"/>
              </a:defRPr>
            </a:lvl1pPr>
            <a:lvl2pPr marL="457200" marR="0" lvl="1" indent="38100" algn="l" rtl="0">
              <a:lnSpc>
                <a:spcPct val="100000"/>
              </a:lnSpc>
              <a:spcBef>
                <a:spcPts val="4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2pPr>
            <a:lvl3pPr marL="730250" marR="0" lvl="2" indent="31750" algn="l" rtl="0">
              <a:lnSpc>
                <a:spcPct val="100000"/>
              </a:lnSpc>
              <a:spcBef>
                <a:spcPts val="360"/>
              </a:spcBef>
              <a:spcAft>
                <a:spcPts val="0"/>
              </a:spcAft>
              <a:buClr>
                <a:schemeClr val="accent1"/>
              </a:buClr>
              <a:buSzPct val="100000"/>
              <a:buFont typeface="Arial"/>
              <a:buChar char="•"/>
              <a:defRPr sz="1800" b="0" i="0" u="none" strike="noStrike" cap="none">
                <a:solidFill>
                  <a:schemeClr val="dk1"/>
                </a:solidFill>
                <a:latin typeface="Arial"/>
                <a:ea typeface="Arial"/>
                <a:cs typeface="Arial"/>
                <a:sym typeface="Arial"/>
              </a:defRPr>
            </a:lvl3pPr>
            <a:lvl4pPr marL="1004888" marR="0" lvl="3" indent="11112" algn="l" rtl="0">
              <a:lnSpc>
                <a:spcPct val="100000"/>
              </a:lnSpc>
              <a:spcBef>
                <a:spcPts val="320"/>
              </a:spcBef>
              <a:spcAft>
                <a:spcPts val="0"/>
              </a:spcAft>
              <a:buClr>
                <a:schemeClr val="accent1"/>
              </a:buClr>
              <a:buSzPct val="100000"/>
              <a:buFont typeface="Arial"/>
              <a:buChar char="•"/>
              <a:defRPr sz="1600" b="0" i="0" u="none" strike="noStrike" cap="none">
                <a:solidFill>
                  <a:schemeClr val="dk1"/>
                </a:solidFill>
                <a:latin typeface="Arial"/>
                <a:ea typeface="Arial"/>
                <a:cs typeface="Arial"/>
                <a:sym typeface="Arial"/>
              </a:defRPr>
            </a:lvl4pPr>
            <a:lvl5pPr marL="1187450" marR="0" lvl="4" indent="31750" algn="l" rtl="0">
              <a:lnSpc>
                <a:spcPct val="100000"/>
              </a:lnSpc>
              <a:spcBef>
                <a:spcPts val="280"/>
              </a:spcBef>
              <a:spcAft>
                <a:spcPts val="0"/>
              </a:spcAft>
              <a:buClr>
                <a:schemeClr val="accent1"/>
              </a:buClr>
              <a:buSzPct val="100000"/>
              <a:buFont typeface="Arial"/>
              <a:buChar char="•"/>
              <a:defRPr sz="1400" b="0" i="0" u="none" strike="noStrike" cap="none">
                <a:solidFill>
                  <a:schemeClr val="dk1"/>
                </a:solidFill>
                <a:latin typeface="Arial"/>
                <a:ea typeface="Arial"/>
                <a:cs typeface="Arial"/>
                <a:sym typeface="Arial"/>
              </a:defRPr>
            </a:lvl5pPr>
            <a:lvl6pPr marL="1371600" marR="0" lvl="5" indent="-31750" algn="l" rtl="0">
              <a:lnSpc>
                <a:spcPct val="100000"/>
              </a:lnSpc>
              <a:spcBef>
                <a:spcPts val="260"/>
              </a:spcBef>
              <a:spcAft>
                <a:spcPts val="0"/>
              </a:spcAft>
              <a:buClr>
                <a:schemeClr val="accent1"/>
              </a:buClr>
              <a:buSzPct val="100000"/>
              <a:buFont typeface="Arial"/>
              <a:buChar char="•"/>
              <a:defRPr sz="1300" b="0" i="0" u="none" strike="noStrike" cap="none">
                <a:solidFill>
                  <a:schemeClr val="dk1"/>
                </a:solidFill>
                <a:latin typeface="Arial"/>
                <a:ea typeface="Arial"/>
                <a:cs typeface="Arial"/>
                <a:sym typeface="Arial"/>
              </a:defRPr>
            </a:lvl6pPr>
            <a:lvl7pPr marL="1554480" marR="0" lvl="6" indent="-24130" algn="l" rtl="0">
              <a:lnSpc>
                <a:spcPct val="100000"/>
              </a:lnSpc>
              <a:spcBef>
                <a:spcPts val="260"/>
              </a:spcBef>
              <a:spcAft>
                <a:spcPts val="0"/>
              </a:spcAft>
              <a:buClr>
                <a:schemeClr val="accent1"/>
              </a:buClr>
              <a:buSzPct val="100000"/>
              <a:buFont typeface="Arial"/>
              <a:buChar char="•"/>
              <a:defRPr sz="1300" b="0" i="0" u="none" strike="noStrike" cap="none">
                <a:solidFill>
                  <a:schemeClr val="dk1"/>
                </a:solidFill>
                <a:latin typeface="Arial"/>
                <a:ea typeface="Arial"/>
                <a:cs typeface="Arial"/>
                <a:sym typeface="Arial"/>
              </a:defRPr>
            </a:lvl7pPr>
            <a:lvl8pPr marL="1737360" marR="0" lvl="7" indent="-29210" algn="l" rtl="0">
              <a:lnSpc>
                <a:spcPct val="100000"/>
              </a:lnSpc>
              <a:spcBef>
                <a:spcPts val="260"/>
              </a:spcBef>
              <a:spcAft>
                <a:spcPts val="0"/>
              </a:spcAft>
              <a:buClr>
                <a:schemeClr val="accent1"/>
              </a:buClr>
              <a:buSzPct val="100000"/>
              <a:buFont typeface="Arial"/>
              <a:buChar char="•"/>
              <a:defRPr sz="1300" b="0" i="0" u="none" strike="noStrike" cap="none">
                <a:solidFill>
                  <a:schemeClr val="dk1"/>
                </a:solidFill>
                <a:latin typeface="Arial"/>
                <a:ea typeface="Arial"/>
                <a:cs typeface="Arial"/>
                <a:sym typeface="Arial"/>
              </a:defRPr>
            </a:lvl8pPr>
            <a:lvl9pPr marL="1920240" marR="0" lvl="8" indent="-34289" algn="l" rtl="0">
              <a:lnSpc>
                <a:spcPct val="100000"/>
              </a:lnSpc>
              <a:spcBef>
                <a:spcPts val="260"/>
              </a:spcBef>
              <a:spcAft>
                <a:spcPts val="0"/>
              </a:spcAft>
              <a:buClr>
                <a:schemeClr val="accent1"/>
              </a:buClr>
              <a:buSzPct val="100000"/>
              <a:buFont typeface="Arial"/>
              <a:buChar char="•"/>
              <a:defRPr sz="1300" b="0" i="0" u="none" strike="noStrike" cap="none">
                <a:solidFill>
                  <a:schemeClr val="dk1"/>
                </a:solidFill>
                <a:latin typeface="Arial"/>
                <a:ea typeface="Arial"/>
                <a:cs typeface="Arial"/>
                <a:sym typeface="Arial"/>
              </a:defRPr>
            </a:lvl9pPr>
          </a:lstStyle>
          <a:p>
            <a:endParaRPr/>
          </a:p>
        </p:txBody>
      </p:sp>
      <p:sp>
        <p:nvSpPr>
          <p:cNvPr id="13" name="Shape 13"/>
          <p:cNvSpPr/>
          <p:nvPr/>
        </p:nvSpPr>
        <p:spPr>
          <a:xfrm>
            <a:off x="0" y="0"/>
            <a:ext cx="9144000" cy="365125"/>
          </a:xfrm>
          <a:prstGeom prst="rect">
            <a:avLst/>
          </a:prstGeom>
          <a:solidFill>
            <a:schemeClr val="accent1"/>
          </a:solidFill>
          <a:ln>
            <a:noFill/>
          </a:ln>
        </p:spPr>
        <p:txBody>
          <a:bodyPr wrap="square" lIns="91425" tIns="45700" rIns="91425" bIns="45700" anchor="ctr" anchorCtr="0">
            <a:noAutofit/>
          </a:bodyPr>
          <a:lstStyle/>
          <a:p>
            <a:pPr marL="0" marR="0" lvl="0" indent="-114300" algn="ctr" rtl="0">
              <a:lnSpc>
                <a:spcPct val="100000"/>
              </a:lnSpc>
              <a:spcBef>
                <a:spcPts val="0"/>
              </a:spcBef>
              <a:spcAft>
                <a:spcPts val="0"/>
              </a:spcAft>
              <a:buClr>
                <a:srgbClr val="000000"/>
              </a:buClr>
              <a:buSzPct val="100000"/>
              <a:buFont typeface="Arial"/>
              <a:buNone/>
            </a:pPr>
            <a:endParaRPr sz="1800" b="0" i="0" u="none" strike="noStrike" cap="none">
              <a:solidFill>
                <a:schemeClr val="lt1"/>
              </a:solidFill>
              <a:latin typeface="Arial"/>
              <a:ea typeface="Arial"/>
              <a:cs typeface="Arial"/>
              <a:sym typeface="Arial"/>
            </a:endParaRPr>
          </a:p>
        </p:txBody>
      </p:sp>
      <p:sp>
        <p:nvSpPr>
          <p:cNvPr id="14" name="Shape 14"/>
          <p:cNvSpPr txBox="1">
            <a:spLocks noGrp="1"/>
          </p:cNvSpPr>
          <p:nvPr>
            <p:ph type="dt" idx="10"/>
          </p:nvPr>
        </p:nvSpPr>
        <p:spPr>
          <a:xfrm>
            <a:off x="457200" y="19050"/>
            <a:ext cx="2895600" cy="328613"/>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FFFFFF"/>
              </a:buClr>
              <a:buSzPct val="100000"/>
              <a:buFont typeface="Arial"/>
              <a:buNone/>
              <a:defRPr sz="1200" b="0" i="0" u="none" strike="noStrike" cap="none">
                <a:solidFill>
                  <a:srgbClr val="FFFFFF"/>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9pPr>
          </a:lstStyle>
          <a:p>
            <a:endParaRPr/>
          </a:p>
        </p:txBody>
      </p:sp>
      <p:sp>
        <p:nvSpPr>
          <p:cNvPr id="15" name="Shape 15"/>
          <p:cNvSpPr txBox="1">
            <a:spLocks noGrp="1"/>
          </p:cNvSpPr>
          <p:nvPr>
            <p:ph type="ftr" idx="11"/>
          </p:nvPr>
        </p:nvSpPr>
        <p:spPr>
          <a:xfrm>
            <a:off x="3429000" y="19050"/>
            <a:ext cx="4114800" cy="328613"/>
          </a:xfrm>
          <a:prstGeom prst="rect">
            <a:avLst/>
          </a:prstGeom>
          <a:noFill/>
          <a:ln>
            <a:noFill/>
          </a:ln>
        </p:spPr>
        <p:txBody>
          <a:bodyPr wrap="square" lIns="91425" tIns="91425" rIns="91425" bIns="91425" anchor="ctr" anchorCtr="0"/>
          <a:lstStyle>
            <a:lvl1pPr marL="0" marR="0" lvl="0" indent="0" algn="r" rtl="0">
              <a:lnSpc>
                <a:spcPct val="100000"/>
              </a:lnSpc>
              <a:spcBef>
                <a:spcPts val="0"/>
              </a:spcBef>
              <a:spcAft>
                <a:spcPts val="0"/>
              </a:spcAft>
              <a:buClr>
                <a:srgbClr val="FFFFFF"/>
              </a:buClr>
              <a:buSzPct val="100000"/>
              <a:buFont typeface="Arial"/>
              <a:buNone/>
              <a:defRPr sz="1200" b="0" i="0" u="none" strike="noStrike" cap="none">
                <a:solidFill>
                  <a:srgbClr val="FFFFFF"/>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9pPr>
          </a:lstStyle>
          <a:p>
            <a:endParaRPr/>
          </a:p>
        </p:txBody>
      </p:sp>
      <p:sp>
        <p:nvSpPr>
          <p:cNvPr id="16" name="Shape 16"/>
          <p:cNvSpPr txBox="1">
            <a:spLocks noGrp="1"/>
          </p:cNvSpPr>
          <p:nvPr>
            <p:ph type="sldNum" idx="12"/>
          </p:nvPr>
        </p:nvSpPr>
        <p:spPr>
          <a:xfrm>
            <a:off x="7620000" y="19050"/>
            <a:ext cx="1066799" cy="328613"/>
          </a:xfrm>
          <a:prstGeom prst="rect">
            <a:avLst/>
          </a:prstGeom>
          <a:noFill/>
          <a:ln>
            <a:noFill/>
          </a:ln>
        </p:spPr>
        <p:txBody>
          <a:bodyPr wrap="square" lIns="91425" tIns="45700" rIns="91425" bIns="45700" anchor="ctr" anchorCtr="0">
            <a:noAutofit/>
          </a:bodyPr>
          <a:lstStyle/>
          <a:p>
            <a:pPr marL="0" marR="0" lvl="0" indent="-22225" algn="l" rtl="0">
              <a:lnSpc>
                <a:spcPct val="100000"/>
              </a:lnSpc>
              <a:spcBef>
                <a:spcPts val="0"/>
              </a:spcBef>
              <a:spcAft>
                <a:spcPts val="0"/>
              </a:spcAft>
              <a:buClr>
                <a:srgbClr val="FFFFFF"/>
              </a:buClr>
              <a:buSzPct val="25000"/>
              <a:buFont typeface="Arial"/>
              <a:buNone/>
            </a:pPr>
            <a:fld id="{00000000-1234-1234-1234-123412341234}" type="slidenum">
              <a:rPr lang="en-CA" sz="1400" b="1" i="0" u="none" strike="noStrike" cap="none">
                <a:solidFill>
                  <a:srgbClr val="FFFFFF"/>
                </a:solidFill>
                <a:latin typeface="Arial"/>
                <a:ea typeface="Arial"/>
                <a:cs typeface="Arial"/>
                <a:sym typeface="Arial"/>
              </a:rPr>
              <a:t>‹#›</a:t>
            </a:fld>
            <a:endParaRPr lang="en-CA" sz="1400" b="1"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22.jpg"/></Relationships>
</file>

<file path=ppt/slides/_rels/slide1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158400" y="792075"/>
            <a:ext cx="2743200" cy="1494000"/>
          </a:xfrm>
          <a:prstGeom prst="rect">
            <a:avLst/>
          </a:prstGeom>
          <a:noFill/>
          <a:ln>
            <a:noFill/>
          </a:ln>
        </p:spPr>
        <p:txBody>
          <a:bodyPr wrap="square" lIns="91425" tIns="91425" rIns="91425" bIns="91425" anchor="b" anchorCtr="0">
            <a:noAutofit/>
          </a:bodyPr>
          <a:lstStyle/>
          <a:p>
            <a:pPr marL="0" marR="0" lvl="0" indent="-114300" algn="l" rtl="0">
              <a:lnSpc>
                <a:spcPct val="100000"/>
              </a:lnSpc>
              <a:spcBef>
                <a:spcPts val="0"/>
              </a:spcBef>
              <a:spcAft>
                <a:spcPts val="0"/>
              </a:spcAft>
              <a:buClr>
                <a:schemeClr val="dk2"/>
              </a:buClr>
              <a:buSzPct val="100000"/>
              <a:buFont typeface="Arial"/>
              <a:buNone/>
            </a:pPr>
            <a:r>
              <a:rPr lang="en-CA" sz="1800" b="0" i="0" u="none" strike="noStrike" cap="none" dirty="0" smtClean="0">
                <a:solidFill>
                  <a:schemeClr val="tx1"/>
                </a:solidFill>
                <a:latin typeface="Arial"/>
                <a:ea typeface="Arial"/>
                <a:cs typeface="Arial"/>
                <a:sym typeface="Arial"/>
              </a:rPr>
              <a:t>Day, Date </a:t>
            </a:r>
            <a:r>
              <a:rPr lang="en-CA" sz="1800" b="0" i="0" u="none" strike="noStrike" cap="none" dirty="0" smtClean="0">
                <a:solidFill>
                  <a:schemeClr val="dk2"/>
                </a:solidFill>
                <a:latin typeface="Arial"/>
                <a:ea typeface="Arial"/>
                <a:cs typeface="Arial"/>
                <a:sym typeface="Arial"/>
              </a:rPr>
              <a:t>“</a:t>
            </a:r>
            <a:r>
              <a:rPr lang="en-CA" sz="1800" b="1" dirty="0" smtClean="0"/>
              <a:t>Welcome</a:t>
            </a:r>
            <a:r>
              <a:rPr lang="en-CA" sz="1800" b="0" i="0" u="none" strike="noStrike" cap="none" dirty="0">
                <a:solidFill>
                  <a:schemeClr val="dk2"/>
                </a:solidFill>
                <a:latin typeface="Arial"/>
                <a:ea typeface="Arial"/>
                <a:cs typeface="Arial"/>
                <a:sym typeface="Arial"/>
              </a:rPr>
              <a:t>”</a:t>
            </a:r>
            <a:br>
              <a:rPr lang="en-CA" sz="1800" b="0" i="0" u="none" strike="noStrike" cap="none" dirty="0">
                <a:solidFill>
                  <a:schemeClr val="dk2"/>
                </a:solidFill>
                <a:latin typeface="Arial"/>
                <a:ea typeface="Arial"/>
                <a:cs typeface="Arial"/>
                <a:sym typeface="Arial"/>
              </a:rPr>
            </a:br>
            <a:r>
              <a:rPr lang="en-CA" sz="1800" b="0" i="0" u="none" strike="noStrike" cap="none" dirty="0" smtClean="0">
                <a:solidFill>
                  <a:schemeClr val="tx1"/>
                </a:solidFill>
                <a:latin typeface="Arial"/>
                <a:ea typeface="Arial"/>
                <a:cs typeface="Arial"/>
                <a:sym typeface="Arial"/>
              </a:rPr>
              <a:t>time</a:t>
            </a:r>
            <a:r>
              <a:rPr lang="en-CA" sz="1800" b="0" i="0" u="none" strike="noStrike" cap="none" dirty="0" smtClean="0">
                <a:solidFill>
                  <a:schemeClr val="dk2"/>
                </a:solidFill>
                <a:latin typeface="Arial"/>
                <a:ea typeface="Arial"/>
                <a:cs typeface="Arial"/>
                <a:sym typeface="Arial"/>
              </a:rPr>
              <a:t> - PST</a:t>
            </a:r>
            <a:endParaRPr lang="en-CA" sz="1800" b="0" i="0" u="none" strike="noStrike" cap="none" dirty="0">
              <a:solidFill>
                <a:schemeClr val="dk2"/>
              </a:solidFill>
              <a:latin typeface="Arial"/>
              <a:ea typeface="Arial"/>
              <a:cs typeface="Arial"/>
              <a:sym typeface="Arial"/>
            </a:endParaRPr>
          </a:p>
        </p:txBody>
      </p:sp>
      <p:sp>
        <p:nvSpPr>
          <p:cNvPr id="88" name="Shape 88"/>
          <p:cNvSpPr txBox="1">
            <a:spLocks noGrp="1"/>
          </p:cNvSpPr>
          <p:nvPr>
            <p:ph type="body" idx="2"/>
          </p:nvPr>
        </p:nvSpPr>
        <p:spPr>
          <a:xfrm>
            <a:off x="152400" y="2286000"/>
            <a:ext cx="2590800" cy="4088166"/>
          </a:xfrm>
          <a:prstGeom prst="rect">
            <a:avLst/>
          </a:prstGeom>
          <a:noFill/>
          <a:ln>
            <a:noFill/>
          </a:ln>
        </p:spPr>
        <p:txBody>
          <a:bodyPr wrap="square" lIns="91425" tIns="91425" rIns="91425" bIns="91425" anchor="t" anchorCtr="0">
            <a:noAutofit/>
          </a:bodyPr>
          <a:lstStyle/>
          <a:p>
            <a:pPr marL="0" marR="0" lvl="0" indent="-88900" algn="l" rtl="0">
              <a:lnSpc>
                <a:spcPct val="100000"/>
              </a:lnSpc>
              <a:spcBef>
                <a:spcPts val="0"/>
              </a:spcBef>
              <a:spcAft>
                <a:spcPts val="0"/>
              </a:spcAft>
              <a:buClr>
                <a:schemeClr val="accent1"/>
              </a:buClr>
              <a:buSzPct val="100000"/>
              <a:buFont typeface="Arial"/>
              <a:buNone/>
            </a:pPr>
            <a:r>
              <a:rPr lang="en-CA" sz="1400" b="0" i="0" u="none" strike="noStrike" cap="none" dirty="0">
                <a:solidFill>
                  <a:schemeClr val="dk1"/>
                </a:solidFill>
                <a:latin typeface="Arial"/>
                <a:ea typeface="Arial"/>
                <a:cs typeface="Arial"/>
                <a:sym typeface="Arial"/>
              </a:rPr>
              <a:t>While you’re waiting:</a:t>
            </a:r>
          </a:p>
          <a:p>
            <a:pPr marL="0" marR="0" lvl="0" indent="-88900" algn="l" rtl="0">
              <a:lnSpc>
                <a:spcPct val="100000"/>
              </a:lnSpc>
              <a:spcBef>
                <a:spcPts val="0"/>
              </a:spcBef>
              <a:spcAft>
                <a:spcPts val="0"/>
              </a:spcAft>
              <a:buClr>
                <a:schemeClr val="accent1"/>
              </a:buClr>
              <a:buSzPct val="100000"/>
              <a:buFont typeface="Arial"/>
              <a:buNone/>
            </a:pPr>
            <a:endParaRPr sz="1400" b="0" i="0" u="none" strike="noStrike" cap="none" dirty="0">
              <a:solidFill>
                <a:schemeClr val="dk1"/>
              </a:solidFill>
              <a:latin typeface="Arial"/>
              <a:ea typeface="Arial"/>
              <a:cs typeface="Arial"/>
              <a:sym typeface="Arial"/>
            </a:endParaRPr>
          </a:p>
          <a:p>
            <a:pPr marL="342900" marR="0" lvl="0" indent="-342900" algn="l" rtl="0">
              <a:lnSpc>
                <a:spcPct val="100000"/>
              </a:lnSpc>
              <a:spcBef>
                <a:spcPts val="0"/>
              </a:spcBef>
              <a:spcAft>
                <a:spcPts val="0"/>
              </a:spcAft>
              <a:buClr>
                <a:schemeClr val="accent1"/>
              </a:buClr>
              <a:buSzPct val="100000"/>
              <a:buFont typeface="Arial"/>
              <a:buAutoNum type="arabicPeriod"/>
            </a:pPr>
            <a:r>
              <a:rPr lang="en-CA" sz="1400" b="0" i="0" u="none" strike="noStrike" cap="none" dirty="0">
                <a:solidFill>
                  <a:schemeClr val="dk1"/>
                </a:solidFill>
                <a:latin typeface="Arial"/>
                <a:ea typeface="Arial"/>
                <a:cs typeface="Arial"/>
                <a:sym typeface="Arial"/>
              </a:rPr>
              <a:t>Plug in your headset/microphone and do the Audio Setup Wizard.</a:t>
            </a:r>
          </a:p>
          <a:p>
            <a:pPr marL="342900" marR="0" lvl="0" indent="-342900" algn="l" rtl="0">
              <a:lnSpc>
                <a:spcPct val="100000"/>
              </a:lnSpc>
              <a:spcBef>
                <a:spcPts val="0"/>
              </a:spcBef>
              <a:spcAft>
                <a:spcPts val="0"/>
              </a:spcAft>
              <a:buClr>
                <a:schemeClr val="accent1"/>
              </a:buClr>
              <a:buSzPct val="100000"/>
              <a:buFont typeface="Arial"/>
              <a:buNone/>
            </a:pPr>
            <a:endParaRPr sz="1400" b="0" i="0" u="none" strike="noStrike" cap="none" dirty="0">
              <a:solidFill>
                <a:schemeClr val="dk1"/>
              </a:solidFill>
              <a:latin typeface="Arial"/>
              <a:ea typeface="Arial"/>
              <a:cs typeface="Arial"/>
              <a:sym typeface="Arial"/>
            </a:endParaRPr>
          </a:p>
          <a:p>
            <a:pPr marL="342900" marR="0" lvl="0" indent="-342900" algn="l" rtl="0">
              <a:lnSpc>
                <a:spcPct val="100000"/>
              </a:lnSpc>
              <a:spcBef>
                <a:spcPts val="0"/>
              </a:spcBef>
              <a:spcAft>
                <a:spcPts val="0"/>
              </a:spcAft>
              <a:buClr>
                <a:schemeClr val="accent1"/>
              </a:buClr>
              <a:buSzPct val="100000"/>
              <a:buFont typeface="Arial"/>
              <a:buAutoNum type="arabicPeriod"/>
            </a:pPr>
            <a:r>
              <a:rPr lang="en-CA" sz="1400" b="0" i="0" u="none" strike="noStrike" cap="none" dirty="0">
                <a:solidFill>
                  <a:schemeClr val="dk1"/>
                </a:solidFill>
                <a:latin typeface="Arial"/>
                <a:ea typeface="Arial"/>
                <a:cs typeface="Arial"/>
                <a:sym typeface="Arial"/>
              </a:rPr>
              <a:t>Say “Hi” – click on the Talk button.</a:t>
            </a:r>
          </a:p>
          <a:p>
            <a:pPr marL="342900" marR="0" lvl="0" indent="-342900" algn="l" rtl="0">
              <a:lnSpc>
                <a:spcPct val="100000"/>
              </a:lnSpc>
              <a:spcBef>
                <a:spcPts val="0"/>
              </a:spcBef>
              <a:spcAft>
                <a:spcPts val="0"/>
              </a:spcAft>
              <a:buClr>
                <a:schemeClr val="accent1"/>
              </a:buClr>
              <a:buSzPct val="100000"/>
              <a:buFont typeface="Arial"/>
              <a:buNone/>
            </a:pPr>
            <a:endParaRPr sz="1400" b="0" i="0" u="none" strike="noStrike" cap="none" dirty="0">
              <a:solidFill>
                <a:schemeClr val="dk1"/>
              </a:solidFill>
              <a:latin typeface="Arial"/>
              <a:ea typeface="Arial"/>
              <a:cs typeface="Arial"/>
              <a:sym typeface="Arial"/>
            </a:endParaRPr>
          </a:p>
          <a:p>
            <a:pPr marL="342900" marR="0" lvl="0" indent="-342900" algn="l" rtl="0">
              <a:lnSpc>
                <a:spcPct val="100000"/>
              </a:lnSpc>
              <a:spcBef>
                <a:spcPts val="0"/>
              </a:spcBef>
              <a:spcAft>
                <a:spcPts val="0"/>
              </a:spcAft>
              <a:buClr>
                <a:schemeClr val="accent1"/>
              </a:buClr>
              <a:buSzPct val="100000"/>
              <a:buFont typeface="Arial"/>
              <a:buAutoNum type="arabicPeriod"/>
            </a:pPr>
            <a:r>
              <a:rPr lang="en-CA" sz="1400" b="0" i="0" u="none" strike="noStrike" cap="none" dirty="0">
                <a:solidFill>
                  <a:schemeClr val="dk1"/>
                </a:solidFill>
                <a:latin typeface="Arial"/>
                <a:ea typeface="Arial"/>
                <a:cs typeface="Arial"/>
                <a:sym typeface="Arial"/>
              </a:rPr>
              <a:t>Mute your microphone unless you’re speaking</a:t>
            </a:r>
          </a:p>
          <a:p>
            <a:pPr marL="342900" marR="0" lvl="0" indent="-342900" algn="l" rtl="0">
              <a:lnSpc>
                <a:spcPct val="100000"/>
              </a:lnSpc>
              <a:spcBef>
                <a:spcPts val="0"/>
              </a:spcBef>
              <a:spcAft>
                <a:spcPts val="0"/>
              </a:spcAft>
              <a:buClr>
                <a:schemeClr val="accent1"/>
              </a:buClr>
              <a:buSzPct val="100000"/>
              <a:buFont typeface="Arial"/>
              <a:buNone/>
            </a:pPr>
            <a:endParaRPr sz="1400" b="0" i="0" u="none" strike="noStrike" cap="none" dirty="0">
              <a:solidFill>
                <a:schemeClr val="dk1"/>
              </a:solidFill>
              <a:latin typeface="Arial"/>
              <a:ea typeface="Arial"/>
              <a:cs typeface="Arial"/>
              <a:sym typeface="Arial"/>
            </a:endParaRPr>
          </a:p>
          <a:p>
            <a:pPr marL="342900" marR="0" lvl="0" indent="-342900" algn="l" rtl="0">
              <a:lnSpc>
                <a:spcPct val="100000"/>
              </a:lnSpc>
              <a:spcBef>
                <a:spcPts val="0"/>
              </a:spcBef>
              <a:spcAft>
                <a:spcPts val="0"/>
              </a:spcAft>
              <a:buClr>
                <a:schemeClr val="accent1"/>
              </a:buClr>
              <a:buSzPct val="100000"/>
              <a:buFont typeface="Arial"/>
              <a:buAutoNum type="arabicPeriod"/>
            </a:pPr>
            <a:r>
              <a:rPr lang="en-CA" sz="1400" b="0" i="0" u="none" strike="noStrike" cap="none" dirty="0">
                <a:solidFill>
                  <a:schemeClr val="dk1"/>
                </a:solidFill>
                <a:latin typeface="Arial"/>
                <a:ea typeface="Arial"/>
                <a:cs typeface="Arial"/>
                <a:sym typeface="Arial"/>
              </a:rPr>
              <a:t>Get attention by raising your hand or type in the chat (bottom left)</a:t>
            </a:r>
          </a:p>
        </p:txBody>
      </p:sp>
      <p:pic>
        <p:nvPicPr>
          <p:cNvPr id="89" name="Shape 89"/>
          <p:cNvPicPr preferRelativeResize="0"/>
          <p:nvPr/>
        </p:nvPicPr>
        <p:blipFill rotWithShape="1">
          <a:blip r:embed="rId3">
            <a:alphaModFix/>
          </a:blip>
          <a:srcRect l="11983" r="7915"/>
          <a:stretch/>
        </p:blipFill>
        <p:spPr>
          <a:xfrm>
            <a:off x="283960" y="460982"/>
            <a:ext cx="1890708" cy="1142118"/>
          </a:xfrm>
          <a:prstGeom prst="rect">
            <a:avLst/>
          </a:prstGeom>
          <a:noFill/>
          <a:ln>
            <a:noFill/>
          </a:ln>
        </p:spPr>
      </p:pic>
      <p:pic>
        <p:nvPicPr>
          <p:cNvPr id="90" name="Shape 90"/>
          <p:cNvPicPr preferRelativeResize="0"/>
          <p:nvPr/>
        </p:nvPicPr>
        <p:blipFill rotWithShape="1">
          <a:blip r:embed="rId4">
            <a:alphaModFix/>
          </a:blip>
          <a:srcRect/>
          <a:stretch/>
        </p:blipFill>
        <p:spPr>
          <a:xfrm>
            <a:off x="4495800" y="609600"/>
            <a:ext cx="3595229" cy="4938902"/>
          </a:xfrm>
          <a:prstGeom prst="rect">
            <a:avLst/>
          </a:prstGeom>
          <a:noFill/>
          <a:ln>
            <a:noFill/>
          </a:ln>
        </p:spPr>
      </p:pic>
      <p:sp>
        <p:nvSpPr>
          <p:cNvPr id="91" name="Shape 91"/>
          <p:cNvSpPr/>
          <p:nvPr/>
        </p:nvSpPr>
        <p:spPr>
          <a:xfrm>
            <a:off x="2311121" y="2166937"/>
            <a:ext cx="1987899" cy="914400"/>
          </a:xfrm>
          <a:prstGeom prst="wave">
            <a:avLst>
              <a:gd name="adj1" fmla="val 12500"/>
              <a:gd name="adj2" fmla="val 0"/>
            </a:avLst>
          </a:prstGeom>
          <a:solidFill>
            <a:schemeClr val="lt1"/>
          </a:solidFill>
          <a:ln w="25400" cap="flat" cmpd="sng">
            <a:solidFill>
              <a:srgbClr val="009900"/>
            </a:solidFill>
            <a:prstDash val="solid"/>
            <a:round/>
            <a:headEnd type="none" w="med" len="med"/>
            <a:tailEnd type="none" w="med" len="med"/>
          </a:ln>
        </p:spPr>
        <p:txBody>
          <a:bodyPr wrap="square" lIns="91425" tIns="45700" rIns="91425" bIns="45700" anchor="ctr" anchorCtr="0">
            <a:noAutofit/>
          </a:bodyPr>
          <a:lstStyle/>
          <a:p>
            <a:pPr marL="0" marR="0" lvl="0" indent="-88900" algn="ctr" rtl="0">
              <a:lnSpc>
                <a:spcPct val="100000"/>
              </a:lnSpc>
              <a:spcBef>
                <a:spcPts val="0"/>
              </a:spcBef>
              <a:spcAft>
                <a:spcPts val="0"/>
              </a:spcAft>
              <a:buClr>
                <a:srgbClr val="009900"/>
              </a:buClr>
              <a:buSzPct val="100000"/>
              <a:buFont typeface="Arial"/>
              <a:buNone/>
            </a:pPr>
            <a:r>
              <a:rPr lang="en-CA" sz="1400" b="0" i="0" u="none" strike="noStrike" cap="none">
                <a:solidFill>
                  <a:srgbClr val="009900"/>
                </a:solidFill>
                <a:latin typeface="Arial"/>
                <a:ea typeface="Arial"/>
                <a:cs typeface="Arial"/>
                <a:sym typeface="Arial"/>
              </a:rPr>
              <a:t>This session will be </a:t>
            </a:r>
          </a:p>
          <a:p>
            <a:pPr marL="0" marR="0" lvl="0" indent="-88900" algn="ctr" rtl="0">
              <a:lnSpc>
                <a:spcPct val="100000"/>
              </a:lnSpc>
              <a:spcBef>
                <a:spcPts val="0"/>
              </a:spcBef>
              <a:spcAft>
                <a:spcPts val="0"/>
              </a:spcAft>
              <a:buClr>
                <a:srgbClr val="009900"/>
              </a:buClr>
              <a:buSzPct val="100000"/>
              <a:buFont typeface="Arial"/>
              <a:buNone/>
            </a:pPr>
            <a:r>
              <a:rPr lang="en-CA" sz="1400" b="0" i="0" u="none" strike="noStrike" cap="none">
                <a:solidFill>
                  <a:srgbClr val="009900"/>
                </a:solidFill>
                <a:latin typeface="Arial"/>
                <a:ea typeface="Arial"/>
                <a:cs typeface="Arial"/>
                <a:sym typeface="Arial"/>
              </a:rPr>
              <a:t>recorded</a:t>
            </a:r>
          </a:p>
        </p:txBody>
      </p:sp>
      <p:cxnSp>
        <p:nvCxnSpPr>
          <p:cNvPr id="92" name="Shape 92"/>
          <p:cNvCxnSpPr/>
          <p:nvPr/>
        </p:nvCxnSpPr>
        <p:spPr>
          <a:xfrm rot="10800000" flipH="1">
            <a:off x="2514600" y="4800600"/>
            <a:ext cx="2743200" cy="752476"/>
          </a:xfrm>
          <a:prstGeom prst="straightConnector1">
            <a:avLst/>
          </a:prstGeom>
          <a:noFill/>
          <a:ln w="57150" cap="flat" cmpd="sng">
            <a:solidFill>
              <a:srgbClr val="C00000"/>
            </a:solidFill>
            <a:prstDash val="solid"/>
            <a:round/>
            <a:headEnd type="none" w="med" len="med"/>
            <a:tailEnd type="stealth" w="lg" len="lg"/>
          </a:ln>
        </p:spPr>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Shape 199"/>
          <p:cNvSpPr txBox="1"/>
          <p:nvPr/>
        </p:nvSpPr>
        <p:spPr>
          <a:xfrm>
            <a:off x="200025" y="6077744"/>
            <a:ext cx="4786311" cy="647700"/>
          </a:xfrm>
          <a:prstGeom prst="rect">
            <a:avLst/>
          </a:prstGeom>
          <a:noFill/>
          <a:ln>
            <a:noFill/>
          </a:ln>
        </p:spPr>
        <p:txBody>
          <a:bodyPr wrap="square" lIns="91425" tIns="45700" rIns="91425" bIns="45700" anchor="t" anchorCtr="0">
            <a:noAutofit/>
          </a:bodyPr>
          <a:lstStyle/>
          <a:p>
            <a:pPr marL="0" marR="0" lvl="0" indent="-114300" algn="l" rtl="0">
              <a:lnSpc>
                <a:spcPct val="100000"/>
              </a:lnSpc>
              <a:spcBef>
                <a:spcPts val="0"/>
              </a:spcBef>
              <a:spcAft>
                <a:spcPts val="0"/>
              </a:spcAft>
              <a:buClr>
                <a:schemeClr val="dk1"/>
              </a:buClr>
              <a:buSzPct val="100000"/>
              <a:buFont typeface="Arial"/>
              <a:buNone/>
            </a:pPr>
            <a:endParaRPr sz="1800" b="0" i="0" u="none" strike="noStrike" cap="none">
              <a:solidFill>
                <a:schemeClr val="dk1"/>
              </a:solidFill>
              <a:latin typeface="Arial"/>
              <a:ea typeface="Arial"/>
              <a:cs typeface="Arial"/>
              <a:sym typeface="Arial"/>
            </a:endParaRPr>
          </a:p>
          <a:p>
            <a:pPr marL="0" marR="0" lvl="0" indent="-114300" algn="l" rtl="0">
              <a:lnSpc>
                <a:spcPct val="100000"/>
              </a:lnSpc>
              <a:spcBef>
                <a:spcPts val="0"/>
              </a:spcBef>
              <a:spcAft>
                <a:spcPts val="0"/>
              </a:spcAft>
              <a:buClr>
                <a:schemeClr val="dk1"/>
              </a:buClr>
              <a:buSzPct val="100000"/>
              <a:buFont typeface="Arial"/>
              <a:buNone/>
            </a:pPr>
            <a:endParaRPr sz="1800" b="0" i="0" u="none" strike="noStrike" cap="none">
              <a:solidFill>
                <a:schemeClr val="dk1"/>
              </a:solidFill>
              <a:latin typeface="Arial"/>
              <a:ea typeface="Arial"/>
              <a:cs typeface="Arial"/>
              <a:sym typeface="Arial"/>
            </a:endParaRPr>
          </a:p>
        </p:txBody>
      </p:sp>
      <p:sp>
        <p:nvSpPr>
          <p:cNvPr id="200" name="Shape 200"/>
          <p:cNvSpPr txBox="1"/>
          <p:nvPr/>
        </p:nvSpPr>
        <p:spPr>
          <a:xfrm>
            <a:off x="0" y="332195"/>
            <a:ext cx="3990899" cy="990599"/>
          </a:xfrm>
          <a:prstGeom prst="rect">
            <a:avLst/>
          </a:prstGeom>
          <a:noFill/>
          <a:ln>
            <a:noFill/>
          </a:ln>
        </p:spPr>
        <p:txBody>
          <a:bodyPr wrap="square" lIns="91425" tIns="45700" rIns="91425" bIns="45700" anchor="ctr" anchorCtr="0">
            <a:noAutofit/>
          </a:bodyPr>
          <a:lstStyle/>
          <a:p>
            <a:pPr marL="0" marR="0" lvl="0" indent="-50800" algn="l" rtl="0">
              <a:lnSpc>
                <a:spcPct val="100000"/>
              </a:lnSpc>
              <a:spcBef>
                <a:spcPts val="0"/>
              </a:spcBef>
              <a:spcAft>
                <a:spcPts val="0"/>
              </a:spcAft>
              <a:buClr>
                <a:srgbClr val="CC4125"/>
              </a:buClr>
              <a:buSzPct val="25000"/>
              <a:buFont typeface="Arial"/>
              <a:buNone/>
            </a:pPr>
            <a:r>
              <a:rPr lang="en-CA" sz="3200" b="0" i="0" u="none" strike="noStrike" cap="none">
                <a:solidFill>
                  <a:srgbClr val="CC4125"/>
                </a:solidFill>
                <a:latin typeface="Arial"/>
                <a:ea typeface="Arial"/>
                <a:cs typeface="Arial"/>
                <a:sym typeface="Arial"/>
              </a:rPr>
              <a:t>Agreements</a:t>
            </a:r>
          </a:p>
        </p:txBody>
      </p:sp>
      <p:pic>
        <p:nvPicPr>
          <p:cNvPr id="201" name="Shape 201"/>
          <p:cNvPicPr preferRelativeResize="0"/>
          <p:nvPr/>
        </p:nvPicPr>
        <p:blipFill rotWithShape="1">
          <a:blip r:embed="rId3">
            <a:alphaModFix/>
          </a:blip>
          <a:srcRect t="10281"/>
          <a:stretch/>
        </p:blipFill>
        <p:spPr>
          <a:xfrm>
            <a:off x="1753725" y="1041800"/>
            <a:ext cx="7458924" cy="5887375"/>
          </a:xfrm>
          <a:prstGeom prst="rect">
            <a:avLst/>
          </a:prstGeom>
          <a:noFill/>
          <a:ln>
            <a:noFill/>
          </a:ln>
        </p:spPr>
      </p:pic>
    </p:spTree>
  </p:cSld>
  <p:clrMapOvr>
    <a:masterClrMapping/>
  </p:clrMapOvr>
  <p:transition spd="slow">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title"/>
          </p:nvPr>
        </p:nvSpPr>
        <p:spPr>
          <a:xfrm>
            <a:off x="76200" y="457200"/>
            <a:ext cx="8229600" cy="990599"/>
          </a:xfrm>
          <a:prstGeom prst="rect">
            <a:avLst/>
          </a:prstGeom>
          <a:noFill/>
          <a:ln>
            <a:noFill/>
          </a:ln>
        </p:spPr>
        <p:txBody>
          <a:bodyPr wrap="square" lIns="91425" tIns="91425" rIns="91425" bIns="91425" anchor="ctr" anchorCtr="0">
            <a:noAutofit/>
          </a:bodyPr>
          <a:lstStyle/>
          <a:p>
            <a:pPr marL="0" marR="0" lvl="0" indent="-203200" algn="l" rtl="0">
              <a:lnSpc>
                <a:spcPct val="100000"/>
              </a:lnSpc>
              <a:spcBef>
                <a:spcPts val="0"/>
              </a:spcBef>
              <a:spcAft>
                <a:spcPts val="0"/>
              </a:spcAft>
              <a:buClr>
                <a:schemeClr val="dk2"/>
              </a:buClr>
              <a:buSzPct val="100000"/>
              <a:buFont typeface="Arial"/>
              <a:buNone/>
            </a:pPr>
            <a:r>
              <a:rPr lang="en-CA" sz="3200" b="0" i="0" u="none" strike="noStrike" cap="none">
                <a:solidFill>
                  <a:schemeClr val="dk2"/>
                </a:solidFill>
                <a:latin typeface="Arial"/>
                <a:ea typeface="Arial"/>
                <a:cs typeface="Arial"/>
                <a:sym typeface="Arial"/>
              </a:rPr>
              <a:t>Track your progress</a:t>
            </a:r>
          </a:p>
        </p:txBody>
      </p:sp>
      <p:pic>
        <p:nvPicPr>
          <p:cNvPr id="207" name="Shape 207" descr="Schedule.jpg"/>
          <p:cNvPicPr preferRelativeResize="0"/>
          <p:nvPr/>
        </p:nvPicPr>
        <p:blipFill>
          <a:blip r:embed="rId3">
            <a:alphaModFix/>
          </a:blip>
          <a:stretch>
            <a:fillRect/>
          </a:stretch>
        </p:blipFill>
        <p:spPr>
          <a:xfrm>
            <a:off x="162425" y="1288949"/>
            <a:ext cx="5259592" cy="5105402"/>
          </a:xfrm>
          <a:prstGeom prst="rect">
            <a:avLst/>
          </a:prstGeom>
          <a:noFill/>
          <a:ln>
            <a:noFill/>
          </a:ln>
        </p:spPr>
      </p:pic>
      <p:pic>
        <p:nvPicPr>
          <p:cNvPr id="208" name="Shape 208" descr="WeeklyChecklist.jpg"/>
          <p:cNvPicPr preferRelativeResize="0"/>
          <p:nvPr/>
        </p:nvPicPr>
        <p:blipFill>
          <a:blip r:embed="rId4">
            <a:alphaModFix/>
          </a:blip>
          <a:stretch>
            <a:fillRect/>
          </a:stretch>
        </p:blipFill>
        <p:spPr>
          <a:xfrm rot="-548189">
            <a:off x="4080208" y="1199460"/>
            <a:ext cx="4129784" cy="3746629"/>
          </a:xfrm>
          <a:prstGeom prst="rect">
            <a:avLst/>
          </a:prstGeom>
          <a:noFill/>
          <a:ln>
            <a:noFill/>
          </a:ln>
          <a:effectLst>
            <a:outerShdw blurRad="57150" dist="19050" dir="5400000" algn="bl" rotWithShape="0">
              <a:srgbClr val="000000">
                <a:alpha val="50000"/>
              </a:srgbClr>
            </a:outerShdw>
          </a:effectLst>
        </p:spPr>
      </p:pic>
      <p:sp>
        <p:nvSpPr>
          <p:cNvPr id="209" name="Shape 209"/>
          <p:cNvSpPr txBox="1"/>
          <p:nvPr/>
        </p:nvSpPr>
        <p:spPr>
          <a:xfrm>
            <a:off x="0" y="0"/>
            <a:ext cx="3000000" cy="3000000"/>
          </a:xfrm>
          <a:prstGeom prst="rect">
            <a:avLst/>
          </a:prstGeom>
          <a:noFill/>
          <a:ln>
            <a:noFill/>
          </a:ln>
        </p:spPr>
        <p:txBody>
          <a:bodyPr wrap="square" lIns="91425" tIns="91425" rIns="91425" bIns="91425" anchor="ctr" anchorCtr="0">
            <a:noAutofit/>
          </a:bodyPr>
          <a:lstStyle/>
          <a:p>
            <a:pPr lvl="0" rtl="0">
              <a:spcBef>
                <a:spcPts val="0"/>
              </a:spcBef>
              <a:buNone/>
            </a:pPr>
            <a:endParaRPr lang="en-CA" sz="1050" dirty="0">
              <a:solidFill>
                <a:srgbClr val="55595C"/>
              </a:solidFill>
              <a:highlight>
                <a:srgbClr val="FFFFFF"/>
              </a:highligh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txBox="1"/>
          <p:nvPr/>
        </p:nvSpPr>
        <p:spPr>
          <a:xfrm>
            <a:off x="200025" y="6077744"/>
            <a:ext cx="4786311" cy="647700"/>
          </a:xfrm>
          <a:prstGeom prst="rect">
            <a:avLst/>
          </a:prstGeom>
          <a:noFill/>
          <a:ln>
            <a:noFill/>
          </a:ln>
        </p:spPr>
        <p:txBody>
          <a:bodyPr wrap="square" lIns="91425" tIns="45700" rIns="91425" bIns="45700" anchor="t" anchorCtr="0">
            <a:noAutofit/>
          </a:bodyPr>
          <a:lstStyle/>
          <a:p>
            <a:pPr marL="0" marR="0" lvl="0" indent="-114300" algn="l" rtl="0">
              <a:lnSpc>
                <a:spcPct val="100000"/>
              </a:lnSpc>
              <a:spcBef>
                <a:spcPts val="0"/>
              </a:spcBef>
              <a:spcAft>
                <a:spcPts val="0"/>
              </a:spcAft>
              <a:buClr>
                <a:schemeClr val="dk1"/>
              </a:buClr>
              <a:buSzPct val="100000"/>
              <a:buFont typeface="Arial"/>
              <a:buNone/>
            </a:pPr>
            <a:endParaRPr sz="1800" b="0" i="0" u="none" strike="noStrike" cap="none">
              <a:solidFill>
                <a:schemeClr val="dk1"/>
              </a:solidFill>
              <a:latin typeface="Arial"/>
              <a:ea typeface="Arial"/>
              <a:cs typeface="Arial"/>
              <a:sym typeface="Arial"/>
            </a:endParaRPr>
          </a:p>
          <a:p>
            <a:pPr marL="0" marR="0" lvl="0" indent="-114300" algn="l" rtl="0">
              <a:lnSpc>
                <a:spcPct val="100000"/>
              </a:lnSpc>
              <a:spcBef>
                <a:spcPts val="0"/>
              </a:spcBef>
              <a:spcAft>
                <a:spcPts val="0"/>
              </a:spcAft>
              <a:buClr>
                <a:schemeClr val="dk1"/>
              </a:buClr>
              <a:buSzPct val="100000"/>
              <a:buFont typeface="Arial"/>
              <a:buNone/>
            </a:pPr>
            <a:endParaRPr sz="1800" b="0" i="0" u="none" strike="noStrike" cap="none">
              <a:solidFill>
                <a:schemeClr val="dk1"/>
              </a:solidFill>
              <a:latin typeface="Arial"/>
              <a:ea typeface="Arial"/>
              <a:cs typeface="Arial"/>
              <a:sym typeface="Arial"/>
            </a:endParaRPr>
          </a:p>
        </p:txBody>
      </p:sp>
      <p:pic>
        <p:nvPicPr>
          <p:cNvPr id="215" name="Shape 215" descr="C:\Users\Sylvia\AppData\Local\Microsoft\Windows\INetCache\IE\OOT8O1YU\question_makrs_cutie_mark_by_rildraw-d4byewl[1].png"/>
          <p:cNvPicPr preferRelativeResize="0"/>
          <p:nvPr/>
        </p:nvPicPr>
        <p:blipFill rotWithShape="1">
          <a:blip r:embed="rId3">
            <a:alphaModFix/>
          </a:blip>
          <a:srcRect/>
          <a:stretch/>
        </p:blipFill>
        <p:spPr>
          <a:xfrm>
            <a:off x="1981200" y="1066800"/>
            <a:ext cx="4307402" cy="4227373"/>
          </a:xfrm>
          <a:prstGeom prst="rect">
            <a:avLst/>
          </a:prstGeom>
          <a:noFill/>
          <a:ln>
            <a:noFill/>
          </a:ln>
        </p:spPr>
      </p:pic>
    </p:spTree>
  </p:cSld>
  <p:clrMapOvr>
    <a:masterClrMapping/>
  </p:clrMapOvr>
  <p:transition spd="slow">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title"/>
          </p:nvPr>
        </p:nvSpPr>
        <p:spPr>
          <a:xfrm>
            <a:off x="457200" y="533400"/>
            <a:ext cx="8229600" cy="990600"/>
          </a:xfrm>
          <a:prstGeom prst="rect">
            <a:avLst/>
          </a:prstGeom>
          <a:noFill/>
          <a:ln>
            <a:noFill/>
          </a:ln>
        </p:spPr>
        <p:txBody>
          <a:bodyPr wrap="square" lIns="91425" tIns="91425" rIns="91425" bIns="91425" anchor="ctr" anchorCtr="0">
            <a:noAutofit/>
          </a:bodyPr>
          <a:lstStyle/>
          <a:p>
            <a:pPr marL="0" marR="0" lvl="0" indent="-254000" algn="l" rtl="0">
              <a:lnSpc>
                <a:spcPct val="100000"/>
              </a:lnSpc>
              <a:spcBef>
                <a:spcPts val="0"/>
              </a:spcBef>
              <a:spcAft>
                <a:spcPts val="0"/>
              </a:spcAft>
              <a:buClr>
                <a:schemeClr val="dk2"/>
              </a:buClr>
              <a:buSzPct val="100000"/>
              <a:buFont typeface="Arial"/>
              <a:buNone/>
            </a:pPr>
            <a:r>
              <a:rPr lang="en-CA"/>
              <a:t>Make a plan, be prepared</a:t>
            </a:r>
          </a:p>
        </p:txBody>
      </p:sp>
      <p:sp>
        <p:nvSpPr>
          <p:cNvPr id="222" name="Shape 222"/>
          <p:cNvSpPr txBox="1">
            <a:spLocks noGrp="1"/>
          </p:cNvSpPr>
          <p:nvPr>
            <p:ph type="body" idx="1"/>
          </p:nvPr>
        </p:nvSpPr>
        <p:spPr>
          <a:xfrm>
            <a:off x="381000" y="1524000"/>
            <a:ext cx="8229600" cy="4530900"/>
          </a:xfrm>
          <a:prstGeom prst="rect">
            <a:avLst/>
          </a:prstGeom>
          <a:noFill/>
          <a:ln>
            <a:noFill/>
          </a:ln>
        </p:spPr>
        <p:txBody>
          <a:bodyPr wrap="square" lIns="91425" tIns="91425" rIns="91425" bIns="91425" anchor="t" anchorCtr="0">
            <a:noAutofit/>
          </a:bodyPr>
          <a:lstStyle/>
          <a:p>
            <a:pPr marL="182562" marR="0" lvl="0" indent="-55562" algn="l" rtl="0">
              <a:lnSpc>
                <a:spcPct val="150000"/>
              </a:lnSpc>
              <a:spcBef>
                <a:spcPts val="480"/>
              </a:spcBef>
              <a:spcAft>
                <a:spcPts val="0"/>
              </a:spcAft>
              <a:buClr>
                <a:schemeClr val="accent1"/>
              </a:buClr>
              <a:buSzPct val="100000"/>
              <a:buFont typeface="Arial"/>
            </a:pPr>
            <a:r>
              <a:rPr lang="en-CA" sz="2400" b="0" i="0" u="none" strike="noStrike" cap="none" dirty="0">
                <a:solidFill>
                  <a:schemeClr val="dk1"/>
                </a:solidFill>
                <a:latin typeface="Arial"/>
                <a:ea typeface="Arial"/>
                <a:cs typeface="Arial"/>
                <a:sym typeface="Arial"/>
              </a:rPr>
              <a:t>Make a plan to ‘meet’ your partner </a:t>
            </a:r>
          </a:p>
          <a:p>
            <a:pPr marL="182562" marR="0" lvl="0" indent="-55562" algn="l" rtl="0">
              <a:lnSpc>
                <a:spcPct val="150000"/>
              </a:lnSpc>
              <a:spcBef>
                <a:spcPts val="0"/>
              </a:spcBef>
              <a:spcAft>
                <a:spcPts val="0"/>
              </a:spcAft>
              <a:buClr>
                <a:schemeClr val="accent1"/>
              </a:buClr>
              <a:buSzPct val="100000"/>
              <a:buFont typeface="Arial"/>
            </a:pPr>
            <a:r>
              <a:rPr lang="en-CA" dirty="0"/>
              <a:t>Post in Studio Forum</a:t>
            </a:r>
          </a:p>
          <a:p>
            <a:pPr marR="0" lvl="1" algn="l" rtl="0">
              <a:lnSpc>
                <a:spcPct val="150000"/>
              </a:lnSpc>
              <a:spcBef>
                <a:spcPts val="0"/>
              </a:spcBef>
              <a:spcAft>
                <a:spcPts val="0"/>
              </a:spcAft>
              <a:buSzPct val="100000"/>
            </a:pPr>
            <a:r>
              <a:rPr lang="en-CA" dirty="0"/>
              <a:t>Saturday midday - post Interview summary</a:t>
            </a:r>
          </a:p>
          <a:p>
            <a:pPr marR="0" lvl="1" algn="l" rtl="0">
              <a:lnSpc>
                <a:spcPct val="150000"/>
              </a:lnSpc>
              <a:spcBef>
                <a:spcPts val="0"/>
              </a:spcBef>
              <a:spcAft>
                <a:spcPts val="0"/>
              </a:spcAft>
              <a:buSzPct val="100000"/>
            </a:pPr>
            <a:r>
              <a:rPr lang="en-CA" dirty="0"/>
              <a:t>Sunday evening - post your choice:  work alone or in a team </a:t>
            </a:r>
          </a:p>
          <a:p>
            <a:pPr marL="0" marR="0" lvl="0" indent="0" algn="l" rtl="0">
              <a:lnSpc>
                <a:spcPct val="115000"/>
              </a:lnSpc>
              <a:spcBef>
                <a:spcPts val="480"/>
              </a:spcBef>
              <a:spcAft>
                <a:spcPts val="0"/>
              </a:spcAft>
              <a:buNone/>
            </a:pPr>
            <a:r>
              <a:rPr lang="en-CA" dirty="0"/>
              <a:t/>
            </a:r>
            <a:br>
              <a:rPr lang="en-CA" dirty="0"/>
            </a:br>
            <a:r>
              <a:rPr lang="en-CA" sz="2400" b="0" i="0" u="none" strike="noStrike" cap="none" dirty="0">
                <a:solidFill>
                  <a:schemeClr val="dk1"/>
                </a:solidFill>
                <a:latin typeface="Arial"/>
                <a:ea typeface="Arial"/>
                <a:cs typeface="Arial"/>
                <a:sym typeface="Arial"/>
              </a:rPr>
              <a:t>This gives an opportunity for everyone to have a look at all the interests and potentially create a team (we recommend 3 as a maximum)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457200" y="533400"/>
            <a:ext cx="8229600" cy="990599"/>
          </a:xfrm>
          <a:prstGeom prst="rect">
            <a:avLst/>
          </a:prstGeom>
          <a:noFill/>
          <a:ln>
            <a:noFill/>
          </a:ln>
        </p:spPr>
        <p:txBody>
          <a:bodyPr wrap="square" lIns="91425" tIns="45700" rIns="91425" bIns="45700" anchor="ctr" anchorCtr="0">
            <a:noAutofit/>
          </a:bodyPr>
          <a:lstStyle/>
          <a:p>
            <a:pPr marL="0" marR="0" lvl="0" indent="-50800" algn="l" rtl="0">
              <a:lnSpc>
                <a:spcPct val="100000"/>
              </a:lnSpc>
              <a:spcBef>
                <a:spcPts val="0"/>
              </a:spcBef>
              <a:spcAft>
                <a:spcPts val="0"/>
              </a:spcAft>
              <a:buClr>
                <a:srgbClr val="CC4125"/>
              </a:buClr>
              <a:buSzPct val="25000"/>
              <a:buFont typeface="Arial"/>
              <a:buNone/>
            </a:pPr>
            <a:r>
              <a:rPr lang="en-CA" sz="3200" b="0" i="0" u="none" strike="noStrike" cap="none" dirty="0" smtClean="0">
                <a:solidFill>
                  <a:srgbClr val="CC4125"/>
                </a:solidFill>
                <a:latin typeface="Arial"/>
                <a:ea typeface="Arial"/>
                <a:cs typeface="Arial"/>
                <a:sym typeface="Arial"/>
              </a:rPr>
              <a:t>Proposed Agenda</a:t>
            </a:r>
            <a:endParaRPr lang="en-CA" sz="3200" b="0" i="0" u="none" strike="noStrike" cap="none" dirty="0">
              <a:solidFill>
                <a:srgbClr val="CC4125"/>
              </a:solidFill>
              <a:latin typeface="Arial"/>
              <a:ea typeface="Arial"/>
              <a:cs typeface="Arial"/>
              <a:sym typeface="Arial"/>
            </a:endParaRPr>
          </a:p>
        </p:txBody>
      </p:sp>
      <p:sp>
        <p:nvSpPr>
          <p:cNvPr id="99" name="Shape 99"/>
          <p:cNvSpPr txBox="1">
            <a:spLocks noGrp="1"/>
          </p:cNvSpPr>
          <p:nvPr>
            <p:ph type="body" idx="1"/>
          </p:nvPr>
        </p:nvSpPr>
        <p:spPr>
          <a:xfrm>
            <a:off x="457200" y="1449575"/>
            <a:ext cx="8229600" cy="4876800"/>
          </a:xfrm>
          <a:prstGeom prst="rect">
            <a:avLst/>
          </a:prstGeom>
          <a:noFill/>
          <a:ln>
            <a:noFill/>
          </a:ln>
        </p:spPr>
        <p:txBody>
          <a:bodyPr wrap="square" lIns="91425" tIns="91425" rIns="91425" bIns="91425" anchor="t" anchorCtr="0">
            <a:noAutofit/>
          </a:bodyPr>
          <a:lstStyle/>
          <a:p>
            <a:pPr marL="182563" marR="0" lvl="0" indent="-55562" algn="l" rtl="0">
              <a:lnSpc>
                <a:spcPct val="150000"/>
              </a:lnSpc>
              <a:spcBef>
                <a:spcPts val="0"/>
              </a:spcBef>
              <a:spcAft>
                <a:spcPts val="0"/>
              </a:spcAft>
              <a:buClr>
                <a:schemeClr val="accent1"/>
              </a:buClr>
              <a:buSzPct val="100000"/>
              <a:buFont typeface="Arial"/>
              <a:buChar char="•"/>
            </a:pPr>
            <a:r>
              <a:rPr lang="en-CA" sz="2400" b="0" i="0" u="none" strike="noStrike" cap="none" dirty="0">
                <a:solidFill>
                  <a:schemeClr val="dk1"/>
                </a:solidFill>
                <a:latin typeface="Arial"/>
                <a:ea typeface="Arial"/>
                <a:cs typeface="Arial"/>
                <a:sym typeface="Arial"/>
              </a:rPr>
              <a:t>  Community </a:t>
            </a:r>
            <a:r>
              <a:rPr lang="en-CA" dirty="0"/>
              <a:t>c</a:t>
            </a:r>
            <a:r>
              <a:rPr lang="en-CA" sz="2400" b="0" i="0" u="none" strike="noStrike" cap="none" dirty="0">
                <a:solidFill>
                  <a:schemeClr val="dk1"/>
                </a:solidFill>
                <a:latin typeface="Arial"/>
                <a:ea typeface="Arial"/>
                <a:cs typeface="Arial"/>
                <a:sym typeface="Arial"/>
              </a:rPr>
              <a:t>heck-in</a:t>
            </a:r>
          </a:p>
          <a:p>
            <a:pPr marL="182563" marR="0" lvl="0" indent="-55562" algn="l" rtl="0">
              <a:lnSpc>
                <a:spcPct val="150000"/>
              </a:lnSpc>
              <a:spcBef>
                <a:spcPts val="480"/>
              </a:spcBef>
              <a:spcAft>
                <a:spcPts val="0"/>
              </a:spcAft>
              <a:buClr>
                <a:schemeClr val="accent1"/>
              </a:buClr>
              <a:buSzPct val="100000"/>
              <a:buFont typeface="Arial"/>
              <a:buChar char="•"/>
            </a:pPr>
            <a:r>
              <a:rPr lang="en-CA" sz="2400" b="0" i="0" u="none" strike="noStrike" cap="none" dirty="0">
                <a:solidFill>
                  <a:schemeClr val="dk1"/>
                </a:solidFill>
                <a:latin typeface="Arial"/>
                <a:ea typeface="Arial"/>
                <a:cs typeface="Arial"/>
                <a:sym typeface="Arial"/>
              </a:rPr>
              <a:t>  </a:t>
            </a:r>
            <a:r>
              <a:rPr lang="en-CA" dirty="0"/>
              <a:t>Get the picture?</a:t>
            </a:r>
          </a:p>
          <a:p>
            <a:pPr marL="182563" marR="0" lvl="0" indent="-55562" algn="l" rtl="0">
              <a:lnSpc>
                <a:spcPct val="150000"/>
              </a:lnSpc>
              <a:spcBef>
                <a:spcPts val="480"/>
              </a:spcBef>
              <a:spcAft>
                <a:spcPts val="0"/>
              </a:spcAft>
              <a:buClr>
                <a:schemeClr val="accent1"/>
              </a:buClr>
              <a:buSzPct val="100000"/>
              <a:buFont typeface="Arial"/>
              <a:buChar char="•"/>
            </a:pPr>
            <a:r>
              <a:rPr lang="en-CA" sz="2400" b="0" i="0" u="none" strike="noStrike" cap="none" dirty="0">
                <a:solidFill>
                  <a:schemeClr val="dk1"/>
                </a:solidFill>
                <a:latin typeface="Arial"/>
                <a:ea typeface="Arial"/>
                <a:cs typeface="Arial"/>
                <a:sym typeface="Arial"/>
              </a:rPr>
              <a:t>  Looking </a:t>
            </a:r>
            <a:r>
              <a:rPr lang="en-CA" dirty="0"/>
              <a:t>a</a:t>
            </a:r>
            <a:r>
              <a:rPr lang="en-CA" sz="2400" b="0" i="0" u="none" strike="noStrike" cap="none" dirty="0">
                <a:solidFill>
                  <a:schemeClr val="dk1"/>
                </a:solidFill>
                <a:latin typeface="Arial"/>
                <a:ea typeface="Arial"/>
                <a:cs typeface="Arial"/>
                <a:sym typeface="Arial"/>
              </a:rPr>
              <a:t>head</a:t>
            </a:r>
          </a:p>
          <a:p>
            <a:pPr marL="182563" marR="0" lvl="0" indent="-55562" algn="l" rtl="0">
              <a:lnSpc>
                <a:spcPct val="150000"/>
              </a:lnSpc>
              <a:spcBef>
                <a:spcPts val="480"/>
              </a:spcBef>
              <a:spcAft>
                <a:spcPts val="0"/>
              </a:spcAft>
              <a:buClr>
                <a:schemeClr val="accent1"/>
              </a:buClr>
              <a:buSzPct val="100000"/>
              <a:buFont typeface="Arial"/>
              <a:buChar char="•"/>
            </a:pPr>
            <a:r>
              <a:rPr lang="en-CA" sz="2400" b="0" i="0" u="none" strike="noStrike" cap="none" dirty="0">
                <a:solidFill>
                  <a:schemeClr val="dk1"/>
                </a:solidFill>
                <a:latin typeface="Arial"/>
                <a:ea typeface="Arial"/>
                <a:cs typeface="Arial"/>
                <a:sym typeface="Arial"/>
              </a:rPr>
              <a:t>  The Design Project</a:t>
            </a:r>
          </a:p>
          <a:p>
            <a:pPr marL="182563" marR="0" lvl="0" indent="-55562" algn="l" rtl="0">
              <a:lnSpc>
                <a:spcPct val="150000"/>
              </a:lnSpc>
              <a:spcBef>
                <a:spcPts val="480"/>
              </a:spcBef>
              <a:spcAft>
                <a:spcPts val="0"/>
              </a:spcAft>
              <a:buClr>
                <a:schemeClr val="accent1"/>
              </a:buClr>
              <a:buSzPct val="100000"/>
              <a:buFont typeface="Arial"/>
              <a:buChar char="•"/>
            </a:pPr>
            <a:r>
              <a:rPr lang="en-CA" sz="2400" b="0" i="0" u="none" strike="noStrike" cap="none" dirty="0">
                <a:solidFill>
                  <a:schemeClr val="dk1"/>
                </a:solidFill>
                <a:latin typeface="Arial"/>
                <a:ea typeface="Arial"/>
                <a:cs typeface="Arial"/>
                <a:sym typeface="Arial"/>
              </a:rPr>
              <a:t>  Reflective </a:t>
            </a:r>
            <a:r>
              <a:rPr lang="en-CA" dirty="0"/>
              <a:t>p</a:t>
            </a:r>
            <a:r>
              <a:rPr lang="en-CA" sz="2400" b="0" i="0" u="none" strike="noStrike" cap="none" dirty="0">
                <a:solidFill>
                  <a:schemeClr val="dk1"/>
                </a:solidFill>
                <a:latin typeface="Arial"/>
                <a:ea typeface="Arial"/>
                <a:cs typeface="Arial"/>
                <a:sym typeface="Arial"/>
              </a:rPr>
              <a:t>ractices</a:t>
            </a:r>
          </a:p>
          <a:p>
            <a:pPr marL="182563" marR="0" lvl="0" indent="-55562" algn="l" rtl="0">
              <a:lnSpc>
                <a:spcPct val="150000"/>
              </a:lnSpc>
              <a:spcBef>
                <a:spcPts val="480"/>
              </a:spcBef>
              <a:spcAft>
                <a:spcPts val="0"/>
              </a:spcAft>
              <a:buClr>
                <a:schemeClr val="accent1"/>
              </a:buClr>
              <a:buSzPct val="100000"/>
              <a:buFont typeface="Arial"/>
              <a:buChar char="•"/>
            </a:pPr>
            <a:r>
              <a:rPr lang="en-CA" sz="2400" b="0" i="0" u="none" strike="noStrike" cap="none" dirty="0">
                <a:solidFill>
                  <a:schemeClr val="dk1"/>
                </a:solidFill>
                <a:latin typeface="Arial"/>
                <a:ea typeface="Arial"/>
                <a:cs typeface="Arial"/>
                <a:sym typeface="Arial"/>
              </a:rPr>
              <a:t>  Agreements</a:t>
            </a:r>
          </a:p>
          <a:p>
            <a:pPr marL="182563" marR="0" lvl="0" indent="-55562" algn="l" rtl="0">
              <a:lnSpc>
                <a:spcPct val="150000"/>
              </a:lnSpc>
              <a:spcBef>
                <a:spcPts val="480"/>
              </a:spcBef>
              <a:spcAft>
                <a:spcPts val="0"/>
              </a:spcAft>
              <a:buClr>
                <a:schemeClr val="accent1"/>
              </a:buClr>
              <a:buSzPct val="100000"/>
              <a:buFont typeface="Arial"/>
              <a:buChar char="•"/>
            </a:pPr>
            <a:r>
              <a:rPr lang="en-CA" sz="2400" b="0" i="0" u="none" strike="noStrike" cap="none" dirty="0">
                <a:solidFill>
                  <a:schemeClr val="dk1"/>
                </a:solidFill>
                <a:latin typeface="Arial"/>
                <a:ea typeface="Arial"/>
                <a:cs typeface="Arial"/>
                <a:sym typeface="Arial"/>
              </a:rPr>
              <a:t>  Week 1 Checklist – Questions?</a:t>
            </a:r>
          </a:p>
          <a:p>
            <a:pPr marL="182563" marR="0" lvl="0" indent="-55562" algn="l" rtl="0">
              <a:lnSpc>
                <a:spcPct val="150000"/>
              </a:lnSpc>
              <a:spcBef>
                <a:spcPts val="480"/>
              </a:spcBef>
              <a:spcAft>
                <a:spcPts val="0"/>
              </a:spcAft>
              <a:buClr>
                <a:schemeClr val="accent1"/>
              </a:buClr>
              <a:buSzPct val="100000"/>
              <a:buFont typeface="Arial"/>
              <a:buChar char="•"/>
            </a:pPr>
            <a:r>
              <a:rPr lang="en-CA" sz="2400" b="0" i="0" u="none" strike="noStrike" cap="none" dirty="0">
                <a:solidFill>
                  <a:schemeClr val="dk1"/>
                </a:solidFill>
                <a:latin typeface="Arial"/>
                <a:ea typeface="Arial"/>
                <a:cs typeface="Arial"/>
                <a:sym typeface="Arial"/>
              </a:rPr>
              <a:t>  ???</a:t>
            </a:r>
          </a:p>
        </p:txBody>
      </p:sp>
    </p:spTree>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304800" y="295966"/>
            <a:ext cx="3990899" cy="990599"/>
          </a:xfrm>
          <a:prstGeom prst="rect">
            <a:avLst/>
          </a:prstGeom>
          <a:noFill/>
          <a:ln>
            <a:noFill/>
          </a:ln>
        </p:spPr>
        <p:txBody>
          <a:bodyPr wrap="square" lIns="91425" tIns="45700" rIns="91425" bIns="45700" anchor="ctr" anchorCtr="0">
            <a:noAutofit/>
          </a:bodyPr>
          <a:lstStyle/>
          <a:p>
            <a:pPr marL="0" marR="0" lvl="0" indent="-50800" algn="l" rtl="0">
              <a:lnSpc>
                <a:spcPct val="100000"/>
              </a:lnSpc>
              <a:spcBef>
                <a:spcPts val="0"/>
              </a:spcBef>
              <a:spcAft>
                <a:spcPts val="0"/>
              </a:spcAft>
              <a:buClr>
                <a:srgbClr val="CC4125"/>
              </a:buClr>
              <a:buSzPct val="25000"/>
              <a:buFont typeface="Arial"/>
              <a:buNone/>
            </a:pPr>
            <a:r>
              <a:rPr lang="en-CA" sz="3200" b="0" i="0" u="none" strike="noStrike" cap="none">
                <a:solidFill>
                  <a:srgbClr val="CC4125"/>
                </a:solidFill>
                <a:latin typeface="Arial"/>
                <a:ea typeface="Arial"/>
                <a:cs typeface="Arial"/>
                <a:sym typeface="Arial"/>
              </a:rPr>
              <a:t>Who’s here?</a:t>
            </a:r>
          </a:p>
        </p:txBody>
      </p:sp>
      <p:sp>
        <p:nvSpPr>
          <p:cNvPr id="106" name="Shape 106"/>
          <p:cNvSpPr txBox="1"/>
          <p:nvPr/>
        </p:nvSpPr>
        <p:spPr>
          <a:xfrm>
            <a:off x="587869" y="1325836"/>
            <a:ext cx="1981200" cy="307800"/>
          </a:xfrm>
          <a:prstGeom prst="rect">
            <a:avLst/>
          </a:prstGeom>
          <a:noFill/>
          <a:ln>
            <a:noFill/>
          </a:ln>
        </p:spPr>
        <p:txBody>
          <a:bodyPr wrap="square" lIns="91425" tIns="45700" rIns="91425" bIns="45700" anchor="t" anchorCtr="0">
            <a:noAutofit/>
          </a:bodyPr>
          <a:lstStyle/>
          <a:p>
            <a:pPr marL="0" marR="0" lvl="0" indent="-88900" algn="l" rtl="0">
              <a:lnSpc>
                <a:spcPct val="100000"/>
              </a:lnSpc>
              <a:spcBef>
                <a:spcPts val="0"/>
              </a:spcBef>
              <a:spcAft>
                <a:spcPts val="0"/>
              </a:spcAft>
              <a:buClr>
                <a:srgbClr val="000000"/>
              </a:buClr>
              <a:buSzPct val="100000"/>
              <a:buFont typeface="Arial"/>
              <a:buNone/>
            </a:pPr>
            <a:r>
              <a:rPr lang="en-CA" sz="1400" b="0" i="0" u="none" strike="noStrike" cap="none">
                <a:solidFill>
                  <a:srgbClr val="000000"/>
                </a:solidFill>
                <a:latin typeface="Arial"/>
                <a:ea typeface="Arial"/>
                <a:cs typeface="Arial"/>
                <a:sym typeface="Arial"/>
              </a:rPr>
              <a:t>Click on Talk button</a:t>
            </a:r>
          </a:p>
        </p:txBody>
      </p:sp>
      <p:sp>
        <p:nvSpPr>
          <p:cNvPr id="107" name="Shape 107"/>
          <p:cNvSpPr txBox="1"/>
          <p:nvPr/>
        </p:nvSpPr>
        <p:spPr>
          <a:xfrm>
            <a:off x="648119" y="1672863"/>
            <a:ext cx="1981200" cy="307800"/>
          </a:xfrm>
          <a:prstGeom prst="rect">
            <a:avLst/>
          </a:prstGeom>
          <a:noFill/>
          <a:ln>
            <a:noFill/>
          </a:ln>
        </p:spPr>
        <p:txBody>
          <a:bodyPr wrap="square" lIns="91425" tIns="45700" rIns="91425" bIns="45700" anchor="t" anchorCtr="0">
            <a:noAutofit/>
          </a:bodyPr>
          <a:lstStyle/>
          <a:p>
            <a:pPr marL="0" marR="0" lvl="0" indent="-88900" algn="l" rtl="0">
              <a:lnSpc>
                <a:spcPct val="100000"/>
              </a:lnSpc>
              <a:spcBef>
                <a:spcPts val="0"/>
              </a:spcBef>
              <a:spcAft>
                <a:spcPts val="0"/>
              </a:spcAft>
              <a:buClr>
                <a:srgbClr val="000000"/>
              </a:buClr>
              <a:buSzPct val="100000"/>
              <a:buFont typeface="Arial"/>
              <a:buNone/>
            </a:pPr>
            <a:r>
              <a:rPr lang="en-CA" sz="1400" b="0" i="0" u="none" strike="noStrike" cap="none">
                <a:solidFill>
                  <a:srgbClr val="000000"/>
                </a:solidFill>
                <a:latin typeface="Arial"/>
                <a:ea typeface="Arial"/>
                <a:cs typeface="Arial"/>
                <a:sym typeface="Arial"/>
              </a:rPr>
              <a:t>or Raise Hand</a:t>
            </a:r>
          </a:p>
        </p:txBody>
      </p:sp>
      <p:sp>
        <p:nvSpPr>
          <p:cNvPr id="108" name="Shape 108"/>
          <p:cNvSpPr txBox="1"/>
          <p:nvPr/>
        </p:nvSpPr>
        <p:spPr>
          <a:xfrm>
            <a:off x="2417550" y="1224875"/>
            <a:ext cx="469800" cy="731400"/>
          </a:xfrm>
          <a:prstGeom prst="rect">
            <a:avLst/>
          </a:prstGeom>
          <a:noFill/>
          <a:ln>
            <a:noFill/>
          </a:ln>
        </p:spPr>
        <p:txBody>
          <a:bodyPr wrap="square" lIns="91425" tIns="45700" rIns="91425" bIns="45700" anchor="t" anchorCtr="0">
            <a:noAutofit/>
          </a:bodyPr>
          <a:lstStyle/>
          <a:p>
            <a:pPr marL="0" marR="0" lvl="0" indent="-114300" algn="l" rtl="0">
              <a:lnSpc>
                <a:spcPct val="100000"/>
              </a:lnSpc>
              <a:spcBef>
                <a:spcPts val="0"/>
              </a:spcBef>
              <a:spcAft>
                <a:spcPts val="0"/>
              </a:spcAft>
              <a:buClr>
                <a:srgbClr val="D2533C"/>
              </a:buClr>
              <a:buSzPct val="37500"/>
              <a:buFont typeface="Rokkitt ExtraBold"/>
              <a:buNone/>
            </a:pPr>
            <a:r>
              <a:rPr lang="en-CA" sz="4800" b="1" i="0" u="none" strike="noStrike" cap="none">
                <a:solidFill>
                  <a:srgbClr val="D2533C"/>
                </a:solidFill>
                <a:latin typeface="Trebuchet MS"/>
                <a:ea typeface="Trebuchet MS"/>
                <a:cs typeface="Trebuchet MS"/>
                <a:sym typeface="Trebuchet MS"/>
              </a:rPr>
              <a:t>2</a:t>
            </a:r>
          </a:p>
        </p:txBody>
      </p:sp>
      <p:sp>
        <p:nvSpPr>
          <p:cNvPr id="109" name="Shape 109"/>
          <p:cNvSpPr txBox="1"/>
          <p:nvPr/>
        </p:nvSpPr>
        <p:spPr>
          <a:xfrm>
            <a:off x="3048000" y="1001410"/>
            <a:ext cx="1676400" cy="523200"/>
          </a:xfrm>
          <a:prstGeom prst="rect">
            <a:avLst/>
          </a:prstGeom>
          <a:noFill/>
          <a:ln>
            <a:noFill/>
          </a:ln>
        </p:spPr>
        <p:txBody>
          <a:bodyPr wrap="square" lIns="91425" tIns="45700" rIns="91425" bIns="45700" anchor="t" anchorCtr="0">
            <a:noAutofit/>
          </a:bodyPr>
          <a:lstStyle/>
          <a:p>
            <a:pPr marL="0" marR="0" lvl="0" indent="-88900" algn="l" rtl="0">
              <a:lnSpc>
                <a:spcPct val="100000"/>
              </a:lnSpc>
              <a:spcBef>
                <a:spcPts val="0"/>
              </a:spcBef>
              <a:spcAft>
                <a:spcPts val="0"/>
              </a:spcAft>
              <a:buClr>
                <a:srgbClr val="000000"/>
              </a:buClr>
              <a:buSzPct val="100000"/>
              <a:buFont typeface="Arial"/>
              <a:buNone/>
            </a:pPr>
            <a:r>
              <a:rPr lang="en-CA" sz="1400" b="0" i="0" u="none" strike="noStrike" cap="none">
                <a:solidFill>
                  <a:srgbClr val="000000"/>
                </a:solidFill>
                <a:latin typeface="Arial"/>
                <a:ea typeface="Arial"/>
                <a:cs typeface="Arial"/>
                <a:sym typeface="Arial"/>
              </a:rPr>
              <a:t>Say your name &amp; what you do</a:t>
            </a:r>
          </a:p>
        </p:txBody>
      </p:sp>
      <p:sp>
        <p:nvSpPr>
          <p:cNvPr id="110" name="Shape 110"/>
          <p:cNvSpPr txBox="1"/>
          <p:nvPr/>
        </p:nvSpPr>
        <p:spPr>
          <a:xfrm>
            <a:off x="3048000" y="1590577"/>
            <a:ext cx="1981200" cy="523200"/>
          </a:xfrm>
          <a:prstGeom prst="rect">
            <a:avLst/>
          </a:prstGeom>
          <a:noFill/>
          <a:ln>
            <a:noFill/>
          </a:ln>
        </p:spPr>
        <p:txBody>
          <a:bodyPr wrap="square" lIns="91425" tIns="45700" rIns="91425" bIns="45700" anchor="t" anchorCtr="0">
            <a:noAutofit/>
          </a:bodyPr>
          <a:lstStyle/>
          <a:p>
            <a:pPr marL="0" marR="0" lvl="0" indent="-88900" algn="l" rtl="0">
              <a:lnSpc>
                <a:spcPct val="100000"/>
              </a:lnSpc>
              <a:spcBef>
                <a:spcPts val="0"/>
              </a:spcBef>
              <a:spcAft>
                <a:spcPts val="0"/>
              </a:spcAft>
              <a:buClr>
                <a:srgbClr val="000000"/>
              </a:buClr>
              <a:buSzPct val="100000"/>
              <a:buFont typeface="Arial"/>
              <a:buNone/>
            </a:pPr>
            <a:r>
              <a:rPr lang="en-CA" sz="1400" b="0" i="0" u="none" strike="noStrike" cap="none">
                <a:solidFill>
                  <a:srgbClr val="000000"/>
                </a:solidFill>
                <a:latin typeface="Arial"/>
                <a:ea typeface="Arial"/>
                <a:cs typeface="Arial"/>
                <a:sym typeface="Arial"/>
              </a:rPr>
              <a:t>Click on Talk button</a:t>
            </a:r>
          </a:p>
          <a:p>
            <a:pPr marL="0" marR="0" lvl="0" indent="-88900" algn="l" rtl="0">
              <a:lnSpc>
                <a:spcPct val="100000"/>
              </a:lnSpc>
              <a:spcBef>
                <a:spcPts val="0"/>
              </a:spcBef>
              <a:spcAft>
                <a:spcPts val="0"/>
              </a:spcAft>
              <a:buClr>
                <a:srgbClr val="000000"/>
              </a:buClr>
              <a:buSzPct val="100000"/>
              <a:buFont typeface="Arial"/>
              <a:buNone/>
            </a:pPr>
            <a:r>
              <a:rPr lang="en-CA" sz="1400" b="0" i="0" u="none" strike="noStrike" cap="none">
                <a:solidFill>
                  <a:srgbClr val="000000"/>
                </a:solidFill>
                <a:latin typeface="Arial"/>
                <a:ea typeface="Arial"/>
                <a:cs typeface="Arial"/>
                <a:sym typeface="Arial"/>
              </a:rPr>
              <a:t>to Mute</a:t>
            </a:r>
          </a:p>
        </p:txBody>
      </p:sp>
      <p:sp>
        <p:nvSpPr>
          <p:cNvPr id="111" name="Shape 111"/>
          <p:cNvSpPr txBox="1"/>
          <p:nvPr/>
        </p:nvSpPr>
        <p:spPr>
          <a:xfrm>
            <a:off x="5436833" y="1318603"/>
            <a:ext cx="1676400" cy="523220"/>
          </a:xfrm>
          <a:prstGeom prst="rect">
            <a:avLst/>
          </a:prstGeom>
          <a:noFill/>
          <a:ln>
            <a:noFill/>
          </a:ln>
        </p:spPr>
        <p:txBody>
          <a:bodyPr wrap="square" lIns="91425" tIns="45700" rIns="91425" bIns="45700" anchor="t" anchorCtr="0">
            <a:noAutofit/>
          </a:bodyPr>
          <a:lstStyle/>
          <a:p>
            <a:pPr marL="0" marR="0" lvl="0" indent="-88900" algn="l" rtl="0">
              <a:lnSpc>
                <a:spcPct val="100000"/>
              </a:lnSpc>
              <a:spcBef>
                <a:spcPts val="0"/>
              </a:spcBef>
              <a:spcAft>
                <a:spcPts val="0"/>
              </a:spcAft>
              <a:buClr>
                <a:srgbClr val="000000"/>
              </a:buClr>
              <a:buSzPct val="100000"/>
              <a:buFont typeface="Arial"/>
              <a:buNone/>
            </a:pPr>
            <a:r>
              <a:rPr lang="en-CA" sz="1400" b="0" i="0" u="none" strike="noStrike" cap="none">
                <a:solidFill>
                  <a:srgbClr val="000000"/>
                </a:solidFill>
                <a:latin typeface="Arial"/>
                <a:ea typeface="Arial"/>
                <a:cs typeface="Arial"/>
                <a:sym typeface="Arial"/>
              </a:rPr>
              <a:t>Put a checkmark beside your name</a:t>
            </a:r>
          </a:p>
        </p:txBody>
      </p:sp>
      <p:pic>
        <p:nvPicPr>
          <p:cNvPr id="112" name="Shape 112"/>
          <p:cNvPicPr preferRelativeResize="0"/>
          <p:nvPr/>
        </p:nvPicPr>
        <p:blipFill rotWithShape="1">
          <a:blip r:embed="rId3">
            <a:alphaModFix/>
          </a:blip>
          <a:srcRect/>
          <a:stretch/>
        </p:blipFill>
        <p:spPr>
          <a:xfrm>
            <a:off x="6934200" y="447643"/>
            <a:ext cx="1566463" cy="2151558"/>
          </a:xfrm>
          <a:prstGeom prst="rect">
            <a:avLst/>
          </a:prstGeom>
          <a:noFill/>
          <a:ln>
            <a:noFill/>
          </a:ln>
        </p:spPr>
      </p:pic>
      <p:cxnSp>
        <p:nvCxnSpPr>
          <p:cNvPr id="113" name="Shape 113"/>
          <p:cNvCxnSpPr/>
          <p:nvPr/>
        </p:nvCxnSpPr>
        <p:spPr>
          <a:xfrm>
            <a:off x="5474933" y="609600"/>
            <a:ext cx="1600200" cy="304800"/>
          </a:xfrm>
          <a:prstGeom prst="straightConnector1">
            <a:avLst/>
          </a:prstGeom>
          <a:noFill/>
          <a:ln w="38100" cap="flat" cmpd="sng">
            <a:solidFill>
              <a:srgbClr val="D2533C"/>
            </a:solidFill>
            <a:prstDash val="solid"/>
            <a:round/>
            <a:headEnd type="none" w="med" len="med"/>
            <a:tailEnd type="stealth" w="lg" len="lg"/>
          </a:ln>
        </p:spPr>
      </p:cxnSp>
      <p:cxnSp>
        <p:nvCxnSpPr>
          <p:cNvPr id="114" name="Shape 114"/>
          <p:cNvCxnSpPr/>
          <p:nvPr/>
        </p:nvCxnSpPr>
        <p:spPr>
          <a:xfrm rot="10800000" flipH="1">
            <a:off x="242600" y="2553300"/>
            <a:ext cx="8526600" cy="45900"/>
          </a:xfrm>
          <a:prstGeom prst="straightConnector1">
            <a:avLst/>
          </a:prstGeom>
          <a:noFill/>
          <a:ln w="38100" cap="flat" cmpd="sng">
            <a:solidFill>
              <a:schemeClr val="accent1"/>
            </a:solidFill>
            <a:prstDash val="solid"/>
            <a:round/>
            <a:headEnd type="none" w="lg" len="lg"/>
            <a:tailEnd type="none" w="lg" len="lg"/>
          </a:ln>
        </p:spPr>
      </p:cxnSp>
      <p:sp>
        <p:nvSpPr>
          <p:cNvPr id="115" name="Shape 115"/>
          <p:cNvSpPr txBox="1"/>
          <p:nvPr/>
        </p:nvSpPr>
        <p:spPr>
          <a:xfrm>
            <a:off x="52025" y="1210375"/>
            <a:ext cx="469800" cy="731400"/>
          </a:xfrm>
          <a:prstGeom prst="rect">
            <a:avLst/>
          </a:prstGeom>
          <a:noFill/>
          <a:ln>
            <a:noFill/>
          </a:ln>
        </p:spPr>
        <p:txBody>
          <a:bodyPr wrap="square" lIns="91425" tIns="45700" rIns="91425" bIns="45700" anchor="t" anchorCtr="0">
            <a:noAutofit/>
          </a:bodyPr>
          <a:lstStyle/>
          <a:p>
            <a:pPr marL="0" marR="0" lvl="0" indent="-114300" algn="l" rtl="0">
              <a:lnSpc>
                <a:spcPct val="100000"/>
              </a:lnSpc>
              <a:spcBef>
                <a:spcPts val="0"/>
              </a:spcBef>
              <a:spcAft>
                <a:spcPts val="0"/>
              </a:spcAft>
              <a:buClr>
                <a:srgbClr val="D2533C"/>
              </a:buClr>
              <a:buSzPct val="37500"/>
              <a:buFont typeface="Rokkitt ExtraBold"/>
              <a:buNone/>
            </a:pPr>
            <a:r>
              <a:rPr lang="en-CA" sz="4800" b="1">
                <a:solidFill>
                  <a:srgbClr val="D2533C"/>
                </a:solidFill>
                <a:latin typeface="Trebuchet MS"/>
                <a:ea typeface="Trebuchet MS"/>
                <a:cs typeface="Trebuchet MS"/>
                <a:sym typeface="Trebuchet MS"/>
              </a:rPr>
              <a:t>1</a:t>
            </a:r>
          </a:p>
          <a:p>
            <a:pPr marL="0" marR="0" lvl="0" indent="-114300" algn="l" rtl="0">
              <a:lnSpc>
                <a:spcPct val="100000"/>
              </a:lnSpc>
              <a:spcBef>
                <a:spcPts val="0"/>
              </a:spcBef>
              <a:spcAft>
                <a:spcPts val="0"/>
              </a:spcAft>
              <a:buClr>
                <a:srgbClr val="D2533C"/>
              </a:buClr>
              <a:buSzPct val="37500"/>
              <a:buFont typeface="Rokkitt ExtraBold"/>
              <a:buNone/>
            </a:pPr>
            <a:endParaRPr sz="4800" b="1">
              <a:solidFill>
                <a:srgbClr val="D2533C"/>
              </a:solidFill>
              <a:latin typeface="Trebuchet MS"/>
              <a:ea typeface="Trebuchet MS"/>
              <a:cs typeface="Trebuchet MS"/>
              <a:sym typeface="Trebuchet MS"/>
            </a:endParaRPr>
          </a:p>
        </p:txBody>
      </p:sp>
      <p:sp>
        <p:nvSpPr>
          <p:cNvPr id="116" name="Shape 116"/>
          <p:cNvSpPr txBox="1"/>
          <p:nvPr/>
        </p:nvSpPr>
        <p:spPr>
          <a:xfrm>
            <a:off x="4845713" y="1286575"/>
            <a:ext cx="469800" cy="731400"/>
          </a:xfrm>
          <a:prstGeom prst="rect">
            <a:avLst/>
          </a:prstGeom>
          <a:noFill/>
          <a:ln>
            <a:noFill/>
          </a:ln>
        </p:spPr>
        <p:txBody>
          <a:bodyPr wrap="square" lIns="91425" tIns="45700" rIns="91425" bIns="45700" anchor="t" anchorCtr="0">
            <a:noAutofit/>
          </a:bodyPr>
          <a:lstStyle/>
          <a:p>
            <a:pPr marL="0" marR="0" lvl="0" indent="-114300" algn="l" rtl="0">
              <a:lnSpc>
                <a:spcPct val="100000"/>
              </a:lnSpc>
              <a:spcBef>
                <a:spcPts val="0"/>
              </a:spcBef>
              <a:spcAft>
                <a:spcPts val="0"/>
              </a:spcAft>
              <a:buClr>
                <a:srgbClr val="D2533C"/>
              </a:buClr>
              <a:buSzPct val="37500"/>
              <a:buFont typeface="Rokkitt ExtraBold"/>
              <a:buNone/>
            </a:pPr>
            <a:r>
              <a:rPr lang="en-CA" sz="4800" b="1">
                <a:solidFill>
                  <a:srgbClr val="D2533C"/>
                </a:solidFill>
                <a:latin typeface="Trebuchet MS"/>
                <a:ea typeface="Trebuchet MS"/>
                <a:cs typeface="Trebuchet MS"/>
                <a:sym typeface="Trebuchet MS"/>
              </a:rPr>
              <a:t>3</a:t>
            </a:r>
          </a:p>
        </p:txBody>
      </p:sp>
      <p:pic>
        <p:nvPicPr>
          <p:cNvPr id="119" name="Shape 119" descr="Catherine.jpg"/>
          <p:cNvPicPr preferRelativeResize="0"/>
          <p:nvPr/>
        </p:nvPicPr>
        <p:blipFill>
          <a:blip r:embed="rId4">
            <a:alphaModFix/>
          </a:blip>
          <a:stretch>
            <a:fillRect/>
          </a:stretch>
        </p:blipFill>
        <p:spPr>
          <a:xfrm>
            <a:off x="152400" y="5637676"/>
            <a:ext cx="1381125" cy="523875"/>
          </a:xfrm>
          <a:prstGeom prst="rect">
            <a:avLst/>
          </a:prstGeom>
          <a:noFill/>
          <a:ln>
            <a:noFill/>
          </a:ln>
          <a:effectLst>
            <a:outerShdw blurRad="57150" dist="19050" dir="5400000" algn="bl" rotWithShape="0">
              <a:srgbClr val="000000">
                <a:alpha val="50000"/>
              </a:srgbClr>
            </a:outerShdw>
          </a:effectLst>
        </p:spPr>
      </p:pic>
      <p:pic>
        <p:nvPicPr>
          <p:cNvPr id="124" name="Shape 124" descr="Gillian.jpg"/>
          <p:cNvPicPr preferRelativeResize="0"/>
          <p:nvPr/>
        </p:nvPicPr>
        <p:blipFill>
          <a:blip r:embed="rId5">
            <a:alphaModFix/>
          </a:blip>
          <a:stretch>
            <a:fillRect/>
          </a:stretch>
        </p:blipFill>
        <p:spPr>
          <a:xfrm>
            <a:off x="1822600" y="5618626"/>
            <a:ext cx="1304925" cy="561975"/>
          </a:xfrm>
          <a:prstGeom prst="rect">
            <a:avLst/>
          </a:prstGeom>
          <a:noFill/>
          <a:ln>
            <a:noFill/>
          </a:ln>
          <a:effectLst>
            <a:outerShdw blurRad="57150" dist="19050" dir="5400000" algn="bl" rotWithShape="0">
              <a:srgbClr val="000000">
                <a:alpha val="50000"/>
              </a:srgbClr>
            </a:outerShdw>
          </a:effectLst>
        </p:spPr>
      </p:pic>
      <p:pic>
        <p:nvPicPr>
          <p:cNvPr id="125" name="Shape 125" descr="Jacqueline.jpg"/>
          <p:cNvPicPr preferRelativeResize="0"/>
          <p:nvPr/>
        </p:nvPicPr>
        <p:blipFill>
          <a:blip r:embed="rId6">
            <a:alphaModFix/>
          </a:blip>
          <a:stretch>
            <a:fillRect/>
          </a:stretch>
        </p:blipFill>
        <p:spPr>
          <a:xfrm>
            <a:off x="3489925" y="5616239"/>
            <a:ext cx="1447800" cy="514350"/>
          </a:xfrm>
          <a:prstGeom prst="rect">
            <a:avLst/>
          </a:prstGeom>
          <a:noFill/>
          <a:ln>
            <a:noFill/>
          </a:ln>
          <a:effectLst>
            <a:outerShdw blurRad="57150" dist="19050" dir="5400000" algn="bl" rotWithShape="0">
              <a:srgbClr val="000000">
                <a:alpha val="50000"/>
              </a:srgbClr>
            </a:outerShdw>
          </a:effectLst>
        </p:spPr>
      </p:pic>
      <p:pic>
        <p:nvPicPr>
          <p:cNvPr id="133" name="Shape 133" descr="Marla.jpg"/>
          <p:cNvPicPr preferRelativeResize="0"/>
          <p:nvPr/>
        </p:nvPicPr>
        <p:blipFill>
          <a:blip r:embed="rId7">
            <a:alphaModFix/>
          </a:blip>
          <a:stretch>
            <a:fillRect/>
          </a:stretch>
        </p:blipFill>
        <p:spPr>
          <a:xfrm>
            <a:off x="5134875" y="5661638"/>
            <a:ext cx="1485900" cy="514350"/>
          </a:xfrm>
          <a:prstGeom prst="rect">
            <a:avLst/>
          </a:prstGeom>
          <a:noFill/>
          <a:ln>
            <a:noFill/>
          </a:ln>
          <a:effectLst>
            <a:outerShdw blurRad="57150" dist="19050" dir="5400000" algn="bl" rotWithShape="0">
              <a:srgbClr val="000000">
                <a:alpha val="50000"/>
              </a:srgbClr>
            </a:outerShdw>
          </a:effectLst>
        </p:spPr>
      </p:pic>
      <p:sp>
        <p:nvSpPr>
          <p:cNvPr id="2" name="TextBox 1"/>
          <p:cNvSpPr txBox="1"/>
          <p:nvPr/>
        </p:nvSpPr>
        <p:spPr>
          <a:xfrm>
            <a:off x="2743200" y="3352800"/>
            <a:ext cx="4570482" cy="307777"/>
          </a:xfrm>
          <a:prstGeom prst="rect">
            <a:avLst/>
          </a:prstGeom>
          <a:noFill/>
        </p:spPr>
        <p:txBody>
          <a:bodyPr wrap="none" rtlCol="0">
            <a:spAutoFit/>
          </a:bodyPr>
          <a:lstStyle/>
          <a:p>
            <a:r>
              <a:rPr lang="en-CA" i="1" dirty="0" smtClean="0"/>
              <a:t>Insert screen caps of participant profile avatar &amp; name?</a:t>
            </a:r>
            <a:endParaRPr lang="en-CA" i="1" dirty="0"/>
          </a:p>
        </p:txBody>
      </p:sp>
    </p:spTree>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457200" y="792475"/>
            <a:ext cx="3728400" cy="1264800"/>
          </a:xfrm>
          <a:prstGeom prst="rect">
            <a:avLst/>
          </a:prstGeom>
          <a:noFill/>
          <a:ln>
            <a:noFill/>
          </a:ln>
        </p:spPr>
        <p:txBody>
          <a:bodyPr wrap="square" lIns="91425" tIns="91425" rIns="91425" bIns="91425" anchor="ctr" anchorCtr="0">
            <a:noAutofit/>
          </a:bodyPr>
          <a:lstStyle/>
          <a:p>
            <a:pPr marL="0" marR="0" lvl="0" indent="-254000" algn="l" rtl="0">
              <a:lnSpc>
                <a:spcPct val="100000"/>
              </a:lnSpc>
              <a:spcBef>
                <a:spcPts val="0"/>
              </a:spcBef>
              <a:spcAft>
                <a:spcPts val="0"/>
              </a:spcAft>
              <a:buClr>
                <a:schemeClr val="dk2"/>
              </a:buClr>
              <a:buSzPct val="100000"/>
              <a:buFont typeface="Arial"/>
              <a:buNone/>
            </a:pPr>
            <a:r>
              <a:rPr lang="en-CA" sz="4000" b="0" i="0" u="none" strike="noStrike" cap="none">
                <a:solidFill>
                  <a:schemeClr val="dk2"/>
                </a:solidFill>
                <a:latin typeface="Arial"/>
                <a:ea typeface="Arial"/>
                <a:cs typeface="Arial"/>
                <a:sym typeface="Arial"/>
              </a:rPr>
              <a:t>Let’s try this…</a:t>
            </a:r>
          </a:p>
        </p:txBody>
      </p:sp>
      <p:pic>
        <p:nvPicPr>
          <p:cNvPr id="145" name="Shape 145"/>
          <p:cNvPicPr preferRelativeResize="0"/>
          <p:nvPr/>
        </p:nvPicPr>
        <p:blipFill rotWithShape="1">
          <a:blip r:embed="rId3">
            <a:alphaModFix/>
          </a:blip>
          <a:srcRect/>
          <a:stretch/>
        </p:blipFill>
        <p:spPr>
          <a:xfrm>
            <a:off x="4687849" y="504586"/>
            <a:ext cx="3548500" cy="2226875"/>
          </a:xfrm>
          <a:prstGeom prst="rect">
            <a:avLst/>
          </a:prstGeom>
          <a:noFill/>
          <a:ln>
            <a:noFill/>
          </a:ln>
        </p:spPr>
      </p:pic>
      <p:sp>
        <p:nvSpPr>
          <p:cNvPr id="146" name="Shape 146"/>
          <p:cNvSpPr txBox="1">
            <a:spLocks noGrp="1"/>
          </p:cNvSpPr>
          <p:nvPr>
            <p:ph type="body" idx="1"/>
          </p:nvPr>
        </p:nvSpPr>
        <p:spPr>
          <a:xfrm>
            <a:off x="2215175" y="2731450"/>
            <a:ext cx="6558900" cy="2855400"/>
          </a:xfrm>
          <a:prstGeom prst="rect">
            <a:avLst/>
          </a:prstGeom>
          <a:noFill/>
          <a:ln>
            <a:noFill/>
          </a:ln>
        </p:spPr>
        <p:txBody>
          <a:bodyPr wrap="square" lIns="91425" tIns="91425" rIns="91425" bIns="91425" anchor="t" anchorCtr="0">
            <a:noAutofit/>
          </a:bodyPr>
          <a:lstStyle/>
          <a:p>
            <a:pPr marR="0" lvl="0" algn="l" rtl="0">
              <a:lnSpc>
                <a:spcPct val="100000"/>
              </a:lnSpc>
              <a:spcBef>
                <a:spcPts val="1000"/>
              </a:spcBef>
              <a:spcAft>
                <a:spcPts val="1000"/>
              </a:spcAft>
              <a:buNone/>
            </a:pPr>
            <a:r>
              <a:rPr lang="en-CA" sz="2400" b="0" i="0" u="none" strike="noStrike" cap="none">
                <a:solidFill>
                  <a:schemeClr val="dk1"/>
                </a:solidFill>
                <a:latin typeface="Arial"/>
                <a:ea typeface="Arial"/>
                <a:cs typeface="Arial"/>
                <a:sym typeface="Arial"/>
              </a:rPr>
              <a:t>Focus on each sense for you right now </a:t>
            </a:r>
          </a:p>
          <a:p>
            <a:pPr marR="0" lvl="0" algn="l" rtl="0">
              <a:lnSpc>
                <a:spcPct val="100000"/>
              </a:lnSpc>
              <a:spcBef>
                <a:spcPts val="1000"/>
              </a:spcBef>
              <a:spcAft>
                <a:spcPts val="1000"/>
              </a:spcAft>
              <a:buNone/>
            </a:pPr>
            <a:endParaRPr sz="2400"/>
          </a:p>
          <a:p>
            <a:pPr marR="0" lvl="0" algn="l" rtl="0">
              <a:lnSpc>
                <a:spcPct val="100000"/>
              </a:lnSpc>
              <a:spcBef>
                <a:spcPts val="1000"/>
              </a:spcBef>
              <a:spcAft>
                <a:spcPts val="1000"/>
              </a:spcAft>
              <a:buNone/>
            </a:pPr>
            <a:r>
              <a:rPr lang="en-CA" sz="2400" b="0" i="0" u="none" strike="noStrike" cap="none">
                <a:solidFill>
                  <a:schemeClr val="dk1"/>
                </a:solidFill>
                <a:latin typeface="Arial"/>
                <a:ea typeface="Arial"/>
                <a:cs typeface="Arial"/>
                <a:sym typeface="Arial"/>
              </a:rPr>
              <a:t>Consider which sense is the strongest</a:t>
            </a:r>
          </a:p>
          <a:p>
            <a:pPr marR="0" lvl="0" algn="l" rtl="0">
              <a:lnSpc>
                <a:spcPct val="100000"/>
              </a:lnSpc>
              <a:spcBef>
                <a:spcPts val="1000"/>
              </a:spcBef>
              <a:spcAft>
                <a:spcPts val="1000"/>
              </a:spcAft>
              <a:buNone/>
            </a:pPr>
            <a:endParaRPr sz="2400"/>
          </a:p>
          <a:p>
            <a:pPr marR="0" lvl="0" algn="l" rtl="0">
              <a:lnSpc>
                <a:spcPct val="100000"/>
              </a:lnSpc>
              <a:spcBef>
                <a:spcPts val="1000"/>
              </a:spcBef>
              <a:spcAft>
                <a:spcPts val="1000"/>
              </a:spcAft>
              <a:buNone/>
            </a:pPr>
            <a:r>
              <a:rPr lang="en-CA" sz="2400"/>
              <a:t>O</a:t>
            </a:r>
            <a:r>
              <a:rPr lang="en-CA" sz="2400" b="0" i="0" u="none" strike="noStrike" cap="none">
                <a:solidFill>
                  <a:schemeClr val="dk1"/>
                </a:solidFill>
                <a:latin typeface="Arial"/>
                <a:ea typeface="Arial"/>
                <a:cs typeface="Arial"/>
                <a:sym typeface="Arial"/>
              </a:rPr>
              <a:t>pen mic </a:t>
            </a:r>
            <a:r>
              <a:rPr lang="en-CA" sz="2400"/>
              <a:t>- share what that sense is telling you</a:t>
            </a:r>
          </a:p>
        </p:txBody>
      </p:sp>
      <p:pic>
        <p:nvPicPr>
          <p:cNvPr id="147" name="Shape 147" descr="60sec.png"/>
          <p:cNvPicPr preferRelativeResize="0"/>
          <p:nvPr/>
        </p:nvPicPr>
        <p:blipFill>
          <a:blip r:embed="rId4">
            <a:alphaModFix/>
          </a:blip>
          <a:stretch>
            <a:fillRect/>
          </a:stretch>
        </p:blipFill>
        <p:spPr>
          <a:xfrm>
            <a:off x="76200" y="2427650"/>
            <a:ext cx="2053200" cy="1450700"/>
          </a:xfrm>
          <a:prstGeom prst="rect">
            <a:avLst/>
          </a:prstGeom>
          <a:noFill/>
          <a:ln>
            <a:noFill/>
          </a:ln>
        </p:spPr>
      </p:pic>
      <p:pic>
        <p:nvPicPr>
          <p:cNvPr id="148" name="Shape 148" descr="10sec.png"/>
          <p:cNvPicPr preferRelativeResize="0"/>
          <p:nvPr/>
        </p:nvPicPr>
        <p:blipFill>
          <a:blip r:embed="rId5">
            <a:alphaModFix/>
          </a:blip>
          <a:stretch>
            <a:fillRect/>
          </a:stretch>
        </p:blipFill>
        <p:spPr>
          <a:xfrm>
            <a:off x="76200" y="3461515"/>
            <a:ext cx="2053200" cy="1450685"/>
          </a:xfrm>
          <a:prstGeom prst="rect">
            <a:avLst/>
          </a:prstGeom>
          <a:noFill/>
          <a:ln>
            <a:noFill/>
          </a:ln>
        </p:spPr>
      </p:pic>
      <p:pic>
        <p:nvPicPr>
          <p:cNvPr id="149" name="Shape 149" descr="1-2Words.png"/>
          <p:cNvPicPr preferRelativeResize="0"/>
          <p:nvPr/>
        </p:nvPicPr>
        <p:blipFill>
          <a:blip r:embed="rId6">
            <a:alphaModFix/>
          </a:blip>
          <a:stretch>
            <a:fillRect/>
          </a:stretch>
        </p:blipFill>
        <p:spPr>
          <a:xfrm>
            <a:off x="359475" y="4556400"/>
            <a:ext cx="1646950" cy="155252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6">
                                            <p:txEl>
                                              <p:pRg st="0" end="0"/>
                                            </p:txEl>
                                          </p:spTgt>
                                        </p:tgtEl>
                                        <p:attrNameLst>
                                          <p:attrName>style.visibility</p:attrName>
                                        </p:attrNameLst>
                                      </p:cBhvr>
                                      <p:to>
                                        <p:strVal val="visible"/>
                                      </p:to>
                                    </p:set>
                                    <p:animEffect transition="in" filter="fade">
                                      <p:cBhvr>
                                        <p:cTn id="7" dur="1000"/>
                                        <p:tgtEl>
                                          <p:spTgt spid="1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6">
                                            <p:txEl>
                                              <p:pRg st="1" end="1"/>
                                            </p:txEl>
                                          </p:spTgt>
                                        </p:tgtEl>
                                        <p:attrNameLst>
                                          <p:attrName>style.visibility</p:attrName>
                                        </p:attrNameLst>
                                      </p:cBhvr>
                                      <p:to>
                                        <p:strVal val="visible"/>
                                      </p:to>
                                    </p:set>
                                    <p:animEffect transition="in" filter="fade">
                                      <p:cBhvr>
                                        <p:cTn id="12" dur="1000"/>
                                        <p:tgtEl>
                                          <p:spTgt spid="14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6">
                                            <p:txEl>
                                              <p:pRg st="2" end="2"/>
                                            </p:txEl>
                                          </p:spTgt>
                                        </p:tgtEl>
                                        <p:attrNameLst>
                                          <p:attrName>style.visibility</p:attrName>
                                        </p:attrNameLst>
                                      </p:cBhvr>
                                      <p:to>
                                        <p:strVal val="visible"/>
                                      </p:to>
                                    </p:set>
                                    <p:animEffect transition="in" filter="fade">
                                      <p:cBhvr>
                                        <p:cTn id="17" dur="1000"/>
                                        <p:tgtEl>
                                          <p:spTgt spid="14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6">
                                            <p:txEl>
                                              <p:pRg st="3" end="3"/>
                                            </p:txEl>
                                          </p:spTgt>
                                        </p:tgtEl>
                                        <p:attrNameLst>
                                          <p:attrName>style.visibility</p:attrName>
                                        </p:attrNameLst>
                                      </p:cBhvr>
                                      <p:to>
                                        <p:strVal val="visible"/>
                                      </p:to>
                                    </p:set>
                                    <p:animEffect transition="in" filter="fade">
                                      <p:cBhvr>
                                        <p:cTn id="22" dur="1000"/>
                                        <p:tgtEl>
                                          <p:spTgt spid="14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6">
                                            <p:txEl>
                                              <p:pRg st="4" end="4"/>
                                            </p:txEl>
                                          </p:spTgt>
                                        </p:tgtEl>
                                        <p:attrNameLst>
                                          <p:attrName>style.visibility</p:attrName>
                                        </p:attrNameLst>
                                      </p:cBhvr>
                                      <p:to>
                                        <p:strVal val="visible"/>
                                      </p:to>
                                    </p:set>
                                    <p:animEffect transition="in" filter="fade">
                                      <p:cBhvr>
                                        <p:cTn id="27" dur="1000"/>
                                        <p:tgtEl>
                                          <p:spTgt spid="14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p:nvPr/>
        </p:nvSpPr>
        <p:spPr>
          <a:xfrm>
            <a:off x="200025" y="6077744"/>
            <a:ext cx="4786311" cy="647700"/>
          </a:xfrm>
          <a:prstGeom prst="rect">
            <a:avLst/>
          </a:prstGeom>
          <a:noFill/>
          <a:ln>
            <a:noFill/>
          </a:ln>
        </p:spPr>
        <p:txBody>
          <a:bodyPr wrap="square" lIns="91425" tIns="45700" rIns="91425" bIns="45700" anchor="t" anchorCtr="0">
            <a:noAutofit/>
          </a:bodyPr>
          <a:lstStyle/>
          <a:p>
            <a:pPr marL="0" marR="0" lvl="0" indent="-114300" algn="l" rtl="0">
              <a:lnSpc>
                <a:spcPct val="100000"/>
              </a:lnSpc>
              <a:spcBef>
                <a:spcPts val="0"/>
              </a:spcBef>
              <a:spcAft>
                <a:spcPts val="0"/>
              </a:spcAft>
              <a:buClr>
                <a:schemeClr val="dk1"/>
              </a:buClr>
              <a:buSzPct val="100000"/>
              <a:buFont typeface="Arial"/>
              <a:buNone/>
            </a:pPr>
            <a:endParaRPr sz="1800" b="0" i="0" u="none" strike="noStrike" cap="none">
              <a:solidFill>
                <a:schemeClr val="dk1"/>
              </a:solidFill>
              <a:latin typeface="Arial"/>
              <a:ea typeface="Arial"/>
              <a:cs typeface="Arial"/>
              <a:sym typeface="Arial"/>
            </a:endParaRPr>
          </a:p>
          <a:p>
            <a:pPr marL="0" marR="0" lvl="0" indent="-114300" algn="l" rtl="0">
              <a:lnSpc>
                <a:spcPct val="100000"/>
              </a:lnSpc>
              <a:spcBef>
                <a:spcPts val="0"/>
              </a:spcBef>
              <a:spcAft>
                <a:spcPts val="0"/>
              </a:spcAft>
              <a:buClr>
                <a:schemeClr val="dk1"/>
              </a:buClr>
              <a:buSzPct val="100000"/>
              <a:buFont typeface="Arial"/>
              <a:buNone/>
            </a:pPr>
            <a:endParaRPr sz="1800" b="0" i="0" u="none" strike="noStrike" cap="none">
              <a:solidFill>
                <a:schemeClr val="dk1"/>
              </a:solidFill>
              <a:latin typeface="Arial"/>
              <a:ea typeface="Arial"/>
              <a:cs typeface="Arial"/>
              <a:sym typeface="Arial"/>
            </a:endParaRPr>
          </a:p>
        </p:txBody>
      </p:sp>
      <p:pic>
        <p:nvPicPr>
          <p:cNvPr id="155" name="Shape 155" descr="Workshop-Layout.jpg"/>
          <p:cNvPicPr preferRelativeResize="0"/>
          <p:nvPr/>
        </p:nvPicPr>
        <p:blipFill>
          <a:blip r:embed="rId3">
            <a:alphaModFix/>
          </a:blip>
          <a:stretch>
            <a:fillRect/>
          </a:stretch>
        </p:blipFill>
        <p:spPr>
          <a:xfrm>
            <a:off x="48875" y="975650"/>
            <a:ext cx="9021675" cy="5924200"/>
          </a:xfrm>
          <a:prstGeom prst="rect">
            <a:avLst/>
          </a:prstGeom>
          <a:noFill/>
          <a:ln>
            <a:noFill/>
          </a:ln>
        </p:spPr>
      </p:pic>
    </p:spTree>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pic>
        <p:nvPicPr>
          <p:cNvPr id="162" name="Shape 162" descr="FLO Design color Oct2017.png"/>
          <p:cNvPicPr preferRelativeResize="0"/>
          <p:nvPr/>
        </p:nvPicPr>
        <p:blipFill rotWithShape="1">
          <a:blip r:embed="rId3">
            <a:alphaModFix/>
          </a:blip>
          <a:srcRect b="941"/>
          <a:stretch/>
        </p:blipFill>
        <p:spPr>
          <a:xfrm>
            <a:off x="193724" y="1066800"/>
            <a:ext cx="8569276" cy="5791200"/>
          </a:xfrm>
          <a:prstGeom prst="rect">
            <a:avLst/>
          </a:prstGeom>
          <a:noFill/>
          <a:ln>
            <a:noFill/>
          </a:ln>
        </p:spPr>
      </p:pic>
      <p:sp>
        <p:nvSpPr>
          <p:cNvPr id="163" name="Shape 163"/>
          <p:cNvSpPr txBox="1">
            <a:spLocks noGrp="1"/>
          </p:cNvSpPr>
          <p:nvPr>
            <p:ph type="title"/>
          </p:nvPr>
        </p:nvSpPr>
        <p:spPr>
          <a:xfrm>
            <a:off x="304800" y="295973"/>
            <a:ext cx="3990900" cy="810300"/>
          </a:xfrm>
          <a:prstGeom prst="rect">
            <a:avLst/>
          </a:prstGeom>
          <a:noFill/>
          <a:ln>
            <a:noFill/>
          </a:ln>
        </p:spPr>
        <p:txBody>
          <a:bodyPr wrap="square" lIns="91425" tIns="45700" rIns="91425" bIns="45700" anchor="ctr" anchorCtr="0">
            <a:noAutofit/>
          </a:bodyPr>
          <a:lstStyle/>
          <a:p>
            <a:pPr marL="0" marR="0" lvl="0" indent="-50800" algn="l" rtl="0">
              <a:lnSpc>
                <a:spcPct val="100000"/>
              </a:lnSpc>
              <a:spcBef>
                <a:spcPts val="0"/>
              </a:spcBef>
              <a:spcAft>
                <a:spcPts val="0"/>
              </a:spcAft>
              <a:buClr>
                <a:srgbClr val="CC4125"/>
              </a:buClr>
              <a:buSzPct val="25000"/>
              <a:buFont typeface="Arial"/>
              <a:buNone/>
            </a:pPr>
            <a:r>
              <a:rPr lang="en-CA" sz="3200">
                <a:solidFill>
                  <a:srgbClr val="CC4125"/>
                </a:solidFill>
              </a:rPr>
              <a:t>Get the picture?</a:t>
            </a:r>
          </a:p>
        </p:txBody>
      </p:sp>
    </p:spTree>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pic>
        <p:nvPicPr>
          <p:cNvPr id="168" name="Shape 168" descr="DesignProject1.jpg"/>
          <p:cNvPicPr preferRelativeResize="0"/>
          <p:nvPr/>
        </p:nvPicPr>
        <p:blipFill>
          <a:blip r:embed="rId3">
            <a:alphaModFix/>
          </a:blip>
          <a:stretch>
            <a:fillRect/>
          </a:stretch>
        </p:blipFill>
        <p:spPr>
          <a:xfrm>
            <a:off x="289100" y="1615644"/>
            <a:ext cx="2428875" cy="2695575"/>
          </a:xfrm>
          <a:prstGeom prst="rect">
            <a:avLst/>
          </a:prstGeom>
          <a:noFill/>
          <a:ln>
            <a:noFill/>
          </a:ln>
        </p:spPr>
      </p:pic>
      <p:sp>
        <p:nvSpPr>
          <p:cNvPr id="169" name="Shape 169"/>
          <p:cNvSpPr txBox="1"/>
          <p:nvPr/>
        </p:nvSpPr>
        <p:spPr>
          <a:xfrm>
            <a:off x="200025" y="6077744"/>
            <a:ext cx="4786311" cy="647700"/>
          </a:xfrm>
          <a:prstGeom prst="rect">
            <a:avLst/>
          </a:prstGeom>
          <a:noFill/>
          <a:ln>
            <a:noFill/>
          </a:ln>
        </p:spPr>
        <p:txBody>
          <a:bodyPr wrap="square" lIns="91425" tIns="45700" rIns="91425" bIns="45700" anchor="t" anchorCtr="0">
            <a:noAutofit/>
          </a:bodyPr>
          <a:lstStyle/>
          <a:p>
            <a:pPr marL="0" marR="0" lvl="0" indent="-114300" algn="l" rtl="0">
              <a:lnSpc>
                <a:spcPct val="100000"/>
              </a:lnSpc>
              <a:spcBef>
                <a:spcPts val="0"/>
              </a:spcBef>
              <a:spcAft>
                <a:spcPts val="0"/>
              </a:spcAft>
              <a:buClr>
                <a:schemeClr val="dk1"/>
              </a:buClr>
              <a:buSzPct val="100000"/>
              <a:buFont typeface="Arial"/>
              <a:buNone/>
            </a:pPr>
            <a:endParaRPr sz="1800" b="0" i="0" u="none" strike="noStrike" cap="none">
              <a:solidFill>
                <a:schemeClr val="dk1"/>
              </a:solidFill>
              <a:latin typeface="Arial"/>
              <a:ea typeface="Arial"/>
              <a:cs typeface="Arial"/>
              <a:sym typeface="Arial"/>
            </a:endParaRPr>
          </a:p>
          <a:p>
            <a:pPr marL="0" marR="0" lvl="0" indent="-114300" algn="l" rtl="0">
              <a:lnSpc>
                <a:spcPct val="100000"/>
              </a:lnSpc>
              <a:spcBef>
                <a:spcPts val="0"/>
              </a:spcBef>
              <a:spcAft>
                <a:spcPts val="0"/>
              </a:spcAft>
              <a:buClr>
                <a:schemeClr val="dk1"/>
              </a:buClr>
              <a:buSzPct val="100000"/>
              <a:buFont typeface="Arial"/>
              <a:buNone/>
            </a:pPr>
            <a:endParaRPr sz="1800" b="0" i="0" u="none" strike="noStrike" cap="none">
              <a:solidFill>
                <a:schemeClr val="dk1"/>
              </a:solidFill>
              <a:latin typeface="Arial"/>
              <a:ea typeface="Arial"/>
              <a:cs typeface="Arial"/>
              <a:sym typeface="Arial"/>
            </a:endParaRPr>
          </a:p>
        </p:txBody>
      </p:sp>
      <p:sp>
        <p:nvSpPr>
          <p:cNvPr id="170" name="Shape 170"/>
          <p:cNvSpPr txBox="1"/>
          <p:nvPr/>
        </p:nvSpPr>
        <p:spPr>
          <a:xfrm>
            <a:off x="0" y="332195"/>
            <a:ext cx="3990899" cy="990599"/>
          </a:xfrm>
          <a:prstGeom prst="rect">
            <a:avLst/>
          </a:prstGeom>
          <a:noFill/>
          <a:ln>
            <a:noFill/>
          </a:ln>
        </p:spPr>
        <p:txBody>
          <a:bodyPr wrap="square" lIns="91425" tIns="45700" rIns="91425" bIns="45700" anchor="ctr" anchorCtr="0">
            <a:noAutofit/>
          </a:bodyPr>
          <a:lstStyle/>
          <a:p>
            <a:pPr marL="0" marR="0" lvl="0" indent="-50800" algn="l" rtl="0">
              <a:lnSpc>
                <a:spcPct val="100000"/>
              </a:lnSpc>
              <a:spcBef>
                <a:spcPts val="0"/>
              </a:spcBef>
              <a:spcAft>
                <a:spcPts val="0"/>
              </a:spcAft>
              <a:buClr>
                <a:srgbClr val="CC4125"/>
              </a:buClr>
              <a:buSzPct val="25000"/>
              <a:buFont typeface="Arial"/>
              <a:buNone/>
            </a:pPr>
            <a:r>
              <a:rPr lang="en-CA" sz="3200" b="0" i="0" u="none" strike="noStrike" cap="none">
                <a:solidFill>
                  <a:srgbClr val="CC4125"/>
                </a:solidFill>
                <a:latin typeface="Arial"/>
                <a:ea typeface="Arial"/>
                <a:cs typeface="Arial"/>
                <a:sym typeface="Arial"/>
              </a:rPr>
              <a:t>Design Project</a:t>
            </a:r>
          </a:p>
        </p:txBody>
      </p:sp>
      <p:cxnSp>
        <p:nvCxnSpPr>
          <p:cNvPr id="171" name="Shape 171"/>
          <p:cNvCxnSpPr/>
          <p:nvPr/>
        </p:nvCxnSpPr>
        <p:spPr>
          <a:xfrm rot="10800000" flipH="1">
            <a:off x="289100" y="1961975"/>
            <a:ext cx="786900" cy="16200"/>
          </a:xfrm>
          <a:prstGeom prst="straightConnector1">
            <a:avLst/>
          </a:prstGeom>
          <a:noFill/>
          <a:ln w="76200" cap="flat" cmpd="sng">
            <a:solidFill>
              <a:schemeClr val="dk2"/>
            </a:solidFill>
            <a:prstDash val="solid"/>
            <a:round/>
            <a:headEnd type="none" w="lg" len="lg"/>
            <a:tailEnd type="none" w="lg" len="lg"/>
          </a:ln>
        </p:spPr>
      </p:cxnSp>
      <p:cxnSp>
        <p:nvCxnSpPr>
          <p:cNvPr id="172" name="Shape 172"/>
          <p:cNvCxnSpPr/>
          <p:nvPr/>
        </p:nvCxnSpPr>
        <p:spPr>
          <a:xfrm>
            <a:off x="682425" y="4311225"/>
            <a:ext cx="1806900" cy="8100"/>
          </a:xfrm>
          <a:prstGeom prst="straightConnector1">
            <a:avLst/>
          </a:prstGeom>
          <a:noFill/>
          <a:ln w="76200" cap="flat" cmpd="sng">
            <a:solidFill>
              <a:schemeClr val="dk2"/>
            </a:solidFill>
            <a:prstDash val="solid"/>
            <a:round/>
            <a:headEnd type="none" w="lg" len="lg"/>
            <a:tailEnd type="none" w="lg" len="lg"/>
          </a:ln>
        </p:spPr>
      </p:cxnSp>
      <p:cxnSp>
        <p:nvCxnSpPr>
          <p:cNvPr id="173" name="Shape 173"/>
          <p:cNvCxnSpPr/>
          <p:nvPr/>
        </p:nvCxnSpPr>
        <p:spPr>
          <a:xfrm>
            <a:off x="5588825" y="3565825"/>
            <a:ext cx="1806900" cy="8100"/>
          </a:xfrm>
          <a:prstGeom prst="straightConnector1">
            <a:avLst/>
          </a:prstGeom>
          <a:noFill/>
          <a:ln w="76200" cap="flat" cmpd="sng">
            <a:solidFill>
              <a:schemeClr val="dk2"/>
            </a:solidFill>
            <a:prstDash val="solid"/>
            <a:round/>
            <a:headEnd type="none" w="lg" len="lg"/>
            <a:tailEnd type="none" w="lg" len="lg"/>
          </a:ln>
        </p:spPr>
      </p:cxnSp>
      <p:pic>
        <p:nvPicPr>
          <p:cNvPr id="174" name="Shape 174" descr="DesignProject2.jpg"/>
          <p:cNvPicPr preferRelativeResize="0"/>
          <p:nvPr/>
        </p:nvPicPr>
        <p:blipFill>
          <a:blip r:embed="rId4">
            <a:alphaModFix/>
          </a:blip>
          <a:stretch>
            <a:fillRect/>
          </a:stretch>
        </p:blipFill>
        <p:spPr>
          <a:xfrm>
            <a:off x="2392950" y="3101650"/>
            <a:ext cx="2312875" cy="3366375"/>
          </a:xfrm>
          <a:prstGeom prst="rect">
            <a:avLst/>
          </a:prstGeom>
          <a:noFill/>
          <a:ln>
            <a:noFill/>
          </a:ln>
          <a:effectLst>
            <a:outerShdw blurRad="57150" dist="19050" dir="5400000" algn="bl" rotWithShape="0">
              <a:srgbClr val="000000">
                <a:alpha val="50000"/>
              </a:srgbClr>
            </a:outerShdw>
          </a:effectLst>
        </p:spPr>
      </p:pic>
      <p:pic>
        <p:nvPicPr>
          <p:cNvPr id="175" name="Shape 175" descr="DesignProject3.jpg"/>
          <p:cNvPicPr preferRelativeResize="0"/>
          <p:nvPr/>
        </p:nvPicPr>
        <p:blipFill>
          <a:blip r:embed="rId5">
            <a:alphaModFix/>
          </a:blip>
          <a:stretch>
            <a:fillRect/>
          </a:stretch>
        </p:blipFill>
        <p:spPr>
          <a:xfrm>
            <a:off x="4906425" y="602100"/>
            <a:ext cx="3990900" cy="2899466"/>
          </a:xfrm>
          <a:prstGeom prst="rect">
            <a:avLst/>
          </a:prstGeom>
          <a:noFill/>
          <a:ln>
            <a:noFill/>
          </a:ln>
        </p:spPr>
      </p:pic>
      <p:pic>
        <p:nvPicPr>
          <p:cNvPr id="176" name="Shape 176" descr="DesignProject4.jpg"/>
          <p:cNvPicPr preferRelativeResize="0"/>
          <p:nvPr/>
        </p:nvPicPr>
        <p:blipFill rotWithShape="1">
          <a:blip r:embed="rId6">
            <a:alphaModFix/>
          </a:blip>
          <a:srcRect t="7570"/>
          <a:stretch/>
        </p:blipFill>
        <p:spPr>
          <a:xfrm>
            <a:off x="5153100" y="3889425"/>
            <a:ext cx="3990900" cy="2578600"/>
          </a:xfrm>
          <a:prstGeom prst="rect">
            <a:avLst/>
          </a:prstGeom>
          <a:noFill/>
          <a:ln>
            <a:noFill/>
          </a:ln>
          <a:effectLst>
            <a:outerShdw blurRad="57150" dist="19050" dir="5400000" algn="bl" rotWithShape="0">
              <a:srgbClr val="000000">
                <a:alpha val="50000"/>
              </a:srgbClr>
            </a:outerShdw>
          </a:effectLst>
        </p:spPr>
      </p:pic>
      <p:cxnSp>
        <p:nvCxnSpPr>
          <p:cNvPr id="177" name="Shape 177"/>
          <p:cNvCxnSpPr/>
          <p:nvPr/>
        </p:nvCxnSpPr>
        <p:spPr>
          <a:xfrm>
            <a:off x="6183450" y="3565825"/>
            <a:ext cx="128400" cy="690600"/>
          </a:xfrm>
          <a:prstGeom prst="straightConnector1">
            <a:avLst/>
          </a:prstGeom>
          <a:noFill/>
          <a:ln w="38100" cap="flat" cmpd="sng">
            <a:solidFill>
              <a:schemeClr val="dk2"/>
            </a:solidFill>
            <a:prstDash val="solid"/>
            <a:round/>
            <a:headEnd type="none" w="lg" len="lg"/>
            <a:tailEnd type="triangle" w="lg" len="lg"/>
          </a:ln>
        </p:spPr>
      </p:cxnSp>
      <p:cxnSp>
        <p:nvCxnSpPr>
          <p:cNvPr id="178" name="Shape 178"/>
          <p:cNvCxnSpPr/>
          <p:nvPr/>
        </p:nvCxnSpPr>
        <p:spPr>
          <a:xfrm>
            <a:off x="2312750" y="4311225"/>
            <a:ext cx="1076100" cy="594300"/>
          </a:xfrm>
          <a:prstGeom prst="straightConnector1">
            <a:avLst/>
          </a:prstGeom>
          <a:noFill/>
          <a:ln w="38100" cap="flat" cmpd="sng">
            <a:solidFill>
              <a:schemeClr val="dk2"/>
            </a:solidFill>
            <a:prstDash val="solid"/>
            <a:round/>
            <a:headEnd type="none" w="lg" len="lg"/>
            <a:tailEnd type="triangle" w="lg" len="lg"/>
          </a:ln>
        </p:spPr>
      </p:cxnSp>
    </p:spTree>
  </p:cSld>
  <p:clrMapOvr>
    <a:masterClrMapping/>
  </p:clrMapOvr>
  <p:transition spd="slow">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457200" y="533400"/>
            <a:ext cx="8229600" cy="990599"/>
          </a:xfrm>
          <a:prstGeom prst="rect">
            <a:avLst/>
          </a:prstGeom>
          <a:noFill/>
          <a:ln>
            <a:noFill/>
          </a:ln>
        </p:spPr>
        <p:txBody>
          <a:bodyPr wrap="square" lIns="91425" tIns="91425" rIns="91425" bIns="91425" anchor="ctr" anchorCtr="0">
            <a:noAutofit/>
          </a:bodyPr>
          <a:lstStyle/>
          <a:p>
            <a:pPr marL="0" marR="0" lvl="0" indent="-254000" algn="l" rtl="0">
              <a:lnSpc>
                <a:spcPct val="100000"/>
              </a:lnSpc>
              <a:spcBef>
                <a:spcPts val="0"/>
              </a:spcBef>
              <a:spcAft>
                <a:spcPts val="0"/>
              </a:spcAft>
              <a:buClr>
                <a:schemeClr val="dk2"/>
              </a:buClr>
              <a:buSzPct val="100000"/>
              <a:buFont typeface="Arial"/>
              <a:buNone/>
            </a:pPr>
            <a:r>
              <a:rPr lang="en-CA" sz="4000" b="0" i="0" u="none" strike="noStrike" cap="none">
                <a:solidFill>
                  <a:schemeClr val="dk2"/>
                </a:solidFill>
                <a:latin typeface="Arial"/>
                <a:ea typeface="Arial"/>
                <a:cs typeface="Arial"/>
                <a:sym typeface="Arial"/>
              </a:rPr>
              <a:t>Getting into the groove</a:t>
            </a:r>
          </a:p>
        </p:txBody>
      </p:sp>
      <p:sp>
        <p:nvSpPr>
          <p:cNvPr id="185" name="Shape 185"/>
          <p:cNvSpPr txBox="1">
            <a:spLocks noGrp="1"/>
          </p:cNvSpPr>
          <p:nvPr>
            <p:ph type="body" idx="1"/>
          </p:nvPr>
        </p:nvSpPr>
        <p:spPr>
          <a:xfrm>
            <a:off x="457200" y="1600200"/>
            <a:ext cx="8229600" cy="4876799"/>
          </a:xfrm>
          <a:prstGeom prst="rect">
            <a:avLst/>
          </a:prstGeom>
          <a:noFill/>
          <a:ln>
            <a:noFill/>
          </a:ln>
        </p:spPr>
        <p:txBody>
          <a:bodyPr wrap="square" lIns="91425" tIns="91425" rIns="91425" bIns="91425" anchor="t" anchorCtr="0">
            <a:noAutofit/>
          </a:bodyPr>
          <a:lstStyle/>
          <a:p>
            <a:pPr marL="182563" marR="0" lvl="0" indent="-55562" algn="l" rtl="0">
              <a:lnSpc>
                <a:spcPct val="150000"/>
              </a:lnSpc>
              <a:spcBef>
                <a:spcPts val="0"/>
              </a:spcBef>
              <a:spcAft>
                <a:spcPts val="0"/>
              </a:spcAft>
              <a:buClr>
                <a:schemeClr val="accent1"/>
              </a:buClr>
              <a:buSzPct val="100000"/>
              <a:buFont typeface="Arial"/>
            </a:pPr>
            <a:r>
              <a:rPr lang="en-CA" sz="2400" b="0" i="0" u="none" strike="noStrike" cap="none">
                <a:solidFill>
                  <a:schemeClr val="dk1"/>
                </a:solidFill>
                <a:latin typeface="Arial"/>
                <a:ea typeface="Arial"/>
                <a:cs typeface="Arial"/>
                <a:sym typeface="Arial"/>
              </a:rPr>
              <a:t>Open the </a:t>
            </a:r>
            <a:r>
              <a:rPr lang="en-CA"/>
              <a:t>Interview Teams page</a:t>
            </a:r>
            <a:r>
              <a:rPr lang="en-CA" sz="2400" b="0" i="0" u="none" strike="noStrike" cap="none">
                <a:solidFill>
                  <a:schemeClr val="dk1"/>
                </a:solidFill>
                <a:latin typeface="Arial"/>
                <a:ea typeface="Arial"/>
                <a:cs typeface="Arial"/>
                <a:sym typeface="Arial"/>
              </a:rPr>
              <a:t> </a:t>
            </a:r>
          </a:p>
          <a:p>
            <a:pPr marL="182563" marR="0" lvl="0" indent="-55562" algn="l" rtl="0">
              <a:lnSpc>
                <a:spcPct val="150000"/>
              </a:lnSpc>
              <a:spcBef>
                <a:spcPts val="480"/>
              </a:spcBef>
              <a:spcAft>
                <a:spcPts val="0"/>
              </a:spcAft>
              <a:buClr>
                <a:schemeClr val="accent1"/>
              </a:buClr>
              <a:buSzPct val="100000"/>
              <a:buFont typeface="Arial"/>
            </a:pPr>
            <a:r>
              <a:rPr lang="en-CA" sz="2400" b="0" i="0" u="none" strike="noStrike" cap="none">
                <a:solidFill>
                  <a:schemeClr val="dk1"/>
                </a:solidFill>
                <a:latin typeface="Arial"/>
                <a:ea typeface="Arial"/>
                <a:cs typeface="Arial"/>
                <a:sym typeface="Arial"/>
              </a:rPr>
              <a:t>Make a plan to ‘meet’ your partner </a:t>
            </a:r>
          </a:p>
          <a:p>
            <a:pPr marL="0" marR="0" lvl="0" indent="0" algn="l" rtl="0">
              <a:lnSpc>
                <a:spcPct val="150000"/>
              </a:lnSpc>
              <a:spcBef>
                <a:spcPts val="480"/>
              </a:spcBef>
              <a:spcAft>
                <a:spcPts val="0"/>
              </a:spcAft>
              <a:buNone/>
            </a:pPr>
            <a:endParaRPr/>
          </a:p>
          <a:p>
            <a:pPr marL="0" marR="0" lvl="0" indent="0" algn="l" rtl="0">
              <a:lnSpc>
                <a:spcPct val="115000"/>
              </a:lnSpc>
              <a:spcBef>
                <a:spcPts val="480"/>
              </a:spcBef>
              <a:spcAft>
                <a:spcPts val="0"/>
              </a:spcAft>
              <a:buNone/>
            </a:pPr>
            <a:r>
              <a:rPr lang="en-CA"/>
              <a:t/>
            </a:r>
            <a:br>
              <a:rPr lang="en-CA"/>
            </a:br>
            <a:r>
              <a:rPr lang="en-CA" sz="2400" b="0" i="0" u="none" strike="noStrike" cap="none">
                <a:solidFill>
                  <a:schemeClr val="dk1"/>
                </a:solidFill>
                <a:latin typeface="Arial"/>
                <a:ea typeface="Arial"/>
                <a:cs typeface="Arial"/>
                <a:sym typeface="Arial"/>
              </a:rPr>
              <a:t>This gives an opportunity for everyone to have a look at all the interests and potentially create a team (we recommend 3 as a maximum)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457200" y="533400"/>
            <a:ext cx="8229600" cy="990599"/>
          </a:xfrm>
          <a:prstGeom prst="rect">
            <a:avLst/>
          </a:prstGeom>
          <a:noFill/>
          <a:ln>
            <a:noFill/>
          </a:ln>
        </p:spPr>
        <p:txBody>
          <a:bodyPr wrap="square" lIns="91425" tIns="91425" rIns="91425" bIns="91425" anchor="ctr" anchorCtr="0">
            <a:noAutofit/>
          </a:bodyPr>
          <a:lstStyle/>
          <a:p>
            <a:pPr marL="0" marR="0" lvl="0" indent="-254000" algn="l" rtl="0">
              <a:lnSpc>
                <a:spcPct val="100000"/>
              </a:lnSpc>
              <a:spcBef>
                <a:spcPts val="0"/>
              </a:spcBef>
              <a:spcAft>
                <a:spcPts val="0"/>
              </a:spcAft>
              <a:buClr>
                <a:schemeClr val="dk2"/>
              </a:buClr>
              <a:buSzPct val="100000"/>
              <a:buFont typeface="Arial"/>
              <a:buNone/>
            </a:pPr>
            <a:r>
              <a:rPr lang="en-CA" sz="4000" b="0" i="0" u="none" strike="noStrike" cap="none">
                <a:solidFill>
                  <a:schemeClr val="dk2"/>
                </a:solidFill>
                <a:latin typeface="Arial"/>
                <a:ea typeface="Arial"/>
                <a:cs typeface="Arial"/>
                <a:sym typeface="Arial"/>
              </a:rPr>
              <a:t>Reflective practice</a:t>
            </a:r>
            <a:br>
              <a:rPr lang="en-CA" sz="4000" b="0" i="0" u="none" strike="noStrike" cap="none">
                <a:solidFill>
                  <a:schemeClr val="dk2"/>
                </a:solidFill>
                <a:latin typeface="Arial"/>
                <a:ea typeface="Arial"/>
                <a:cs typeface="Arial"/>
                <a:sym typeface="Arial"/>
              </a:rPr>
            </a:br>
            <a:endParaRPr lang="en-CA" sz="4000" b="0" i="0" u="none" strike="noStrike" cap="none">
              <a:solidFill>
                <a:schemeClr val="dk2"/>
              </a:solidFill>
              <a:latin typeface="Arial"/>
              <a:ea typeface="Arial"/>
              <a:cs typeface="Arial"/>
              <a:sym typeface="Arial"/>
            </a:endParaRPr>
          </a:p>
        </p:txBody>
      </p:sp>
      <p:sp>
        <p:nvSpPr>
          <p:cNvPr id="192" name="Shape 192"/>
          <p:cNvSpPr txBox="1">
            <a:spLocks noGrp="1"/>
          </p:cNvSpPr>
          <p:nvPr>
            <p:ph type="body" idx="1"/>
          </p:nvPr>
        </p:nvSpPr>
        <p:spPr>
          <a:xfrm>
            <a:off x="186075" y="1407425"/>
            <a:ext cx="8229600" cy="5149800"/>
          </a:xfrm>
          <a:prstGeom prst="rect">
            <a:avLst/>
          </a:prstGeom>
          <a:noFill/>
          <a:ln>
            <a:noFill/>
          </a:ln>
        </p:spPr>
        <p:txBody>
          <a:bodyPr wrap="square" lIns="91425" tIns="91425" rIns="91425" bIns="91425" anchor="t" anchorCtr="0">
            <a:noAutofit/>
          </a:bodyPr>
          <a:lstStyle/>
          <a:p>
            <a:pPr marL="182563" marR="0" lvl="0" indent="-55562" algn="l" rtl="0">
              <a:lnSpc>
                <a:spcPct val="115000"/>
              </a:lnSpc>
              <a:spcBef>
                <a:spcPts val="0"/>
              </a:spcBef>
              <a:spcAft>
                <a:spcPts val="0"/>
              </a:spcAft>
              <a:buClr>
                <a:schemeClr val="accent1"/>
              </a:buClr>
              <a:buSzPct val="100000"/>
              <a:buFont typeface="Arial"/>
              <a:buChar char="•"/>
            </a:pPr>
            <a:r>
              <a:rPr lang="en-CA" sz="2400" b="0" i="0" u="none" strike="noStrike" cap="none">
                <a:solidFill>
                  <a:schemeClr val="dk1"/>
                </a:solidFill>
                <a:latin typeface="Arial"/>
                <a:ea typeface="Arial"/>
                <a:cs typeface="Arial"/>
                <a:sym typeface="Arial"/>
              </a:rPr>
              <a:t>Document your process </a:t>
            </a:r>
          </a:p>
          <a:p>
            <a:pPr marL="182562" marR="0" lvl="0" indent="-55562" algn="l" rtl="0">
              <a:lnSpc>
                <a:spcPct val="115000"/>
              </a:lnSpc>
              <a:spcBef>
                <a:spcPts val="480"/>
              </a:spcBef>
              <a:spcAft>
                <a:spcPts val="0"/>
              </a:spcAft>
              <a:buClr>
                <a:schemeClr val="accent1"/>
              </a:buClr>
              <a:buSzPct val="100000"/>
              <a:buFont typeface="Arial"/>
              <a:buChar char="•"/>
            </a:pPr>
            <a:r>
              <a:rPr lang="en-CA" sz="2400" b="0" i="0" u="none" strike="noStrike" cap="none">
                <a:solidFill>
                  <a:schemeClr val="dk1"/>
                </a:solidFill>
                <a:latin typeface="Arial"/>
                <a:ea typeface="Arial"/>
                <a:cs typeface="Arial"/>
                <a:sym typeface="Arial"/>
              </a:rPr>
              <a:t>Respond to weekly question in Weekly Reflections</a:t>
            </a:r>
          </a:p>
          <a:p>
            <a:pPr marL="182562" marR="0" lvl="0" indent="-55562" algn="l" rtl="0">
              <a:lnSpc>
                <a:spcPct val="115000"/>
              </a:lnSpc>
              <a:spcBef>
                <a:spcPts val="480"/>
              </a:spcBef>
              <a:spcAft>
                <a:spcPts val="0"/>
              </a:spcAft>
              <a:buClr>
                <a:schemeClr val="accent1"/>
              </a:buClr>
              <a:buSzPct val="100000"/>
              <a:buFont typeface="Arial"/>
              <a:buChar char="•"/>
            </a:pPr>
            <a:r>
              <a:rPr lang="en-CA" sz="2400" b="0" i="0" u="none" strike="noStrike" cap="none">
                <a:solidFill>
                  <a:schemeClr val="dk1"/>
                </a:solidFill>
                <a:latin typeface="Arial"/>
                <a:ea typeface="Arial"/>
                <a:cs typeface="Arial"/>
                <a:sym typeface="Arial"/>
              </a:rPr>
              <a:t>Consider others’ ideas </a:t>
            </a:r>
          </a:p>
          <a:p>
            <a:pPr marL="182562" marR="0" lvl="0" indent="-55562" algn="l" rtl="0">
              <a:lnSpc>
                <a:spcPct val="115000"/>
              </a:lnSpc>
              <a:spcBef>
                <a:spcPts val="480"/>
              </a:spcBef>
              <a:spcAft>
                <a:spcPts val="0"/>
              </a:spcAft>
              <a:buClr>
                <a:schemeClr val="accent1"/>
              </a:buClr>
              <a:buSzPct val="100000"/>
              <a:buFont typeface="Arial"/>
              <a:buChar char="•"/>
            </a:pPr>
            <a:r>
              <a:rPr lang="en-CA"/>
              <a:t>Discuss further in weekly studio</a:t>
            </a:r>
          </a:p>
          <a:p>
            <a:pPr marL="0" marR="0" lvl="0" indent="0" algn="l" rtl="0">
              <a:lnSpc>
                <a:spcPct val="115000"/>
              </a:lnSpc>
              <a:spcBef>
                <a:spcPts val="480"/>
              </a:spcBef>
              <a:spcAft>
                <a:spcPts val="0"/>
              </a:spcAft>
              <a:buNone/>
            </a:pPr>
            <a:endParaRPr/>
          </a:p>
          <a:p>
            <a:pPr marL="0" marR="0" lvl="0" indent="0" algn="l" rtl="0">
              <a:lnSpc>
                <a:spcPct val="115000"/>
              </a:lnSpc>
              <a:spcBef>
                <a:spcPts val="480"/>
              </a:spcBef>
              <a:spcAft>
                <a:spcPts val="0"/>
              </a:spcAft>
              <a:buNone/>
            </a:pPr>
            <a:r>
              <a:rPr lang="en-CA" sz="2400" b="0" i="0" u="none" strike="noStrike" cap="none">
                <a:solidFill>
                  <a:schemeClr val="dk1"/>
                </a:solidFill>
                <a:latin typeface="Arial"/>
                <a:ea typeface="Arial"/>
                <a:cs typeface="Arial"/>
                <a:sym typeface="Arial"/>
              </a:rPr>
              <a:t>Weekly Reflections is your response to the post. </a:t>
            </a:r>
          </a:p>
          <a:p>
            <a:pPr marL="0" marR="0" lvl="0" indent="0" algn="l" rtl="0">
              <a:lnSpc>
                <a:spcPct val="115000"/>
              </a:lnSpc>
              <a:spcBef>
                <a:spcPts val="480"/>
              </a:spcBef>
              <a:spcAft>
                <a:spcPts val="0"/>
              </a:spcAft>
              <a:buNone/>
            </a:pPr>
            <a:r>
              <a:rPr lang="en-CA" sz="2400" b="0" i="0" u="none" strike="noStrike" cap="none">
                <a:solidFill>
                  <a:schemeClr val="dk1"/>
                </a:solidFill>
                <a:latin typeface="Arial"/>
                <a:ea typeface="Arial"/>
                <a:cs typeface="Arial"/>
                <a:sym typeface="Arial"/>
              </a:rPr>
              <a:t>It’s an opportunity to listen to others.</a:t>
            </a:r>
          </a:p>
          <a:p>
            <a:pPr marL="129540" marR="0" lvl="0" indent="-154940" algn="l" rtl="0">
              <a:lnSpc>
                <a:spcPct val="100000"/>
              </a:lnSpc>
              <a:spcBef>
                <a:spcPts val="480"/>
              </a:spcBef>
              <a:spcAft>
                <a:spcPts val="0"/>
              </a:spcAft>
              <a:buClr>
                <a:schemeClr val="accent1"/>
              </a:buClr>
              <a:buSzPct val="100000"/>
              <a:buFont typeface="Arial"/>
              <a:buNone/>
            </a:pPr>
            <a:endParaRPr sz="2400" b="0" i="0" u="none" strike="noStrike" cap="none">
              <a:solidFill>
                <a:schemeClr val="dk1"/>
              </a:solidFill>
              <a:latin typeface="Arial"/>
              <a:ea typeface="Arial"/>
              <a:cs typeface="Arial"/>
              <a:sym typeface="Arial"/>
            </a:endParaRPr>
          </a:p>
          <a:p>
            <a:pPr marL="129540" marR="0" lvl="0" indent="-154940" algn="l" rtl="0">
              <a:lnSpc>
                <a:spcPct val="100000"/>
              </a:lnSpc>
              <a:spcBef>
                <a:spcPts val="480"/>
              </a:spcBef>
              <a:spcAft>
                <a:spcPts val="0"/>
              </a:spcAft>
              <a:buClr>
                <a:schemeClr val="accent1"/>
              </a:buClr>
              <a:buSzPct val="100000"/>
              <a:buFont typeface="Arial"/>
              <a:buNone/>
            </a:pPr>
            <a:endParaRPr sz="2400" b="0" i="0" u="none" strike="noStrike" cap="none">
              <a:solidFill>
                <a:schemeClr val="dk1"/>
              </a:solidFill>
              <a:latin typeface="Arial"/>
              <a:ea typeface="Arial"/>
              <a:cs typeface="Arial"/>
              <a:sym typeface="Arial"/>
            </a:endParaRPr>
          </a:p>
          <a:p>
            <a:pPr marL="182563" marR="0" lvl="0" indent="-55562" algn="l" rtl="0">
              <a:lnSpc>
                <a:spcPct val="100000"/>
              </a:lnSpc>
              <a:spcBef>
                <a:spcPts val="480"/>
              </a:spcBef>
              <a:spcAft>
                <a:spcPts val="0"/>
              </a:spcAft>
              <a:buClr>
                <a:schemeClr val="accent1"/>
              </a:buClr>
              <a:buSzPct val="100000"/>
              <a:buFont typeface="Arial"/>
              <a:buNone/>
            </a:pPr>
            <a:endParaRPr sz="2400" b="0" i="0" u="none" strike="noStrike" cap="none">
              <a:solidFill>
                <a:schemeClr val="dk1"/>
              </a:solidFill>
              <a:latin typeface="Arial"/>
              <a:ea typeface="Arial"/>
              <a:cs typeface="Arial"/>
              <a:sym typeface="Arial"/>
            </a:endParaRPr>
          </a:p>
        </p:txBody>
      </p:sp>
      <p:pic>
        <p:nvPicPr>
          <p:cNvPr id="193" name="Shape 193"/>
          <p:cNvPicPr preferRelativeResize="0"/>
          <p:nvPr/>
        </p:nvPicPr>
        <p:blipFill rotWithShape="1">
          <a:blip r:embed="rId3">
            <a:alphaModFix/>
          </a:blip>
          <a:srcRect/>
          <a:stretch/>
        </p:blipFill>
        <p:spPr>
          <a:xfrm>
            <a:off x="5904100" y="4569076"/>
            <a:ext cx="3239900" cy="2230225"/>
          </a:xfrm>
          <a:prstGeom prst="rect">
            <a:avLst/>
          </a:prstGeom>
          <a:noFill/>
          <a:ln>
            <a:noFill/>
          </a:ln>
        </p:spPr>
      </p:pic>
      <p:pic>
        <p:nvPicPr>
          <p:cNvPr id="194" name="Shape 194"/>
          <p:cNvPicPr preferRelativeResize="0"/>
          <p:nvPr/>
        </p:nvPicPr>
        <p:blipFill rotWithShape="1">
          <a:blip r:embed="rId4">
            <a:alphaModFix/>
          </a:blip>
          <a:srcRect/>
          <a:stretch/>
        </p:blipFill>
        <p:spPr>
          <a:xfrm>
            <a:off x="4313397" y="5034538"/>
            <a:ext cx="1734149" cy="1299312"/>
          </a:xfrm>
          <a:prstGeom prst="rect">
            <a:avLst/>
          </a:prstGeom>
          <a:noFill/>
          <a:ln>
            <a:noFill/>
          </a:ln>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 - &amp;quot;Day, Date “Welcome”&amp;#x0D;&amp;#x0A;time - PST&amp;quot;&quot;/&gt;&lt;property id=&quot;20307&quot; value=&quot;256&quot;/&gt;&lt;/object&gt;&lt;object type=&quot;3&quot; unique_id=&quot;10004&quot;&gt;&lt;property id=&quot;20148&quot; value=&quot;5&quot;/&gt;&lt;property id=&quot;20300&quot; value=&quot;Slide 2 - &amp;quot;Proposed Agenda&amp;quot;&quot;/&gt;&lt;property id=&quot;20307&quot; value=&quot;257&quot;/&gt;&lt;/object&gt;&lt;object type=&quot;3&quot; unique_id=&quot;10005&quot;&gt;&lt;property id=&quot;20148&quot; value=&quot;5&quot;/&gt;&lt;property id=&quot;20300&quot; value=&quot;Slide 3 - &amp;quot;Who’s here?&amp;quot;&quot;/&gt;&lt;property id=&quot;20307&quot; value=&quot;258&quot;/&gt;&lt;/object&gt;&lt;object type=&quot;3&quot; unique_id=&quot;10006&quot;&gt;&lt;property id=&quot;20148&quot; value=&quot;5&quot;/&gt;&lt;property id=&quot;20300&quot; value=&quot;Slide 4 - &amp;quot;Let’s try this…&amp;quot;&quot;/&gt;&lt;property id=&quot;20307&quot; value=&quot;259&quot;/&gt;&lt;/object&gt;&lt;object type=&quot;3&quot; unique_id=&quot;10007&quot;&gt;&lt;property id=&quot;20148&quot; value=&quot;5&quot;/&gt;&lt;property id=&quot;20300&quot; value=&quot;Slide 5&quot;/&gt;&lt;property id=&quot;20307&quot; value=&quot;260&quot;/&gt;&lt;/object&gt;&lt;object type=&quot;3&quot; unique_id=&quot;10008&quot;&gt;&lt;property id=&quot;20148&quot; value=&quot;5&quot;/&gt;&lt;property id=&quot;20300&quot; value=&quot;Slide 6 - &amp;quot;Get the picture?&amp;quot;&quot;/&gt;&lt;property id=&quot;20307&quot; value=&quot;261&quot;/&gt;&lt;/object&gt;&lt;object type=&quot;3&quot; unique_id=&quot;10009&quot;&gt;&lt;property id=&quot;20148&quot; value=&quot;5&quot;/&gt;&lt;property id=&quot;20300&quot; value=&quot;Slide 7&quot;/&gt;&lt;property id=&quot;20307&quot; value=&quot;262&quot;/&gt;&lt;/object&gt;&lt;object type=&quot;3&quot; unique_id=&quot;10010&quot;&gt;&lt;property id=&quot;20148&quot; value=&quot;5&quot;/&gt;&lt;property id=&quot;20300&quot; value=&quot;Slide 8 - &amp;quot;Getting into the groove&amp;quot;&quot;/&gt;&lt;property id=&quot;20307&quot; value=&quot;263&quot;/&gt;&lt;/object&gt;&lt;object type=&quot;3&quot; unique_id=&quot;10011&quot;&gt;&lt;property id=&quot;20148&quot; value=&quot;5&quot;/&gt;&lt;property id=&quot;20300&quot; value=&quot;Slide 9 - &amp;quot;Reflective practice&amp;#x0D;&amp;#x0A;&amp;quot;&quot;/&gt;&lt;property id=&quot;20307&quot; value=&quot;264&quot;/&gt;&lt;/object&gt;&lt;object type=&quot;3&quot; unique_id=&quot;10012&quot;&gt;&lt;property id=&quot;20148&quot; value=&quot;5&quot;/&gt;&lt;property id=&quot;20300&quot; value=&quot;Slide 10&quot;/&gt;&lt;property id=&quot;20307&quot; value=&quot;265&quot;/&gt;&lt;/object&gt;&lt;object type=&quot;3&quot; unique_id=&quot;10013&quot;&gt;&lt;property id=&quot;20148&quot; value=&quot;5&quot;/&gt;&lt;property id=&quot;20300&quot; value=&quot;Slide 11 - &amp;quot;Track your progress&amp;quot;&quot;/&gt;&lt;property id=&quot;20307&quot; value=&quot;266&quot;/&gt;&lt;/object&gt;&lt;object type=&quot;3&quot; unique_id=&quot;10014&quot;&gt;&lt;property id=&quot;20148&quot; value=&quot;5&quot;/&gt;&lt;property id=&quot;20300&quot; value=&quot;Slide 12&quot;/&gt;&lt;property id=&quot;20307&quot; value=&quot;267&quot;/&gt;&lt;/object&gt;&lt;object type=&quot;3&quot; unique_id=&quot;10015&quot;&gt;&lt;property id=&quot;20148&quot; value=&quot;5&quot;/&gt;&lt;property id=&quot;20300&quot; value=&quot;Slide 13 - &amp;quot;Make a plan, be prepared&amp;quot;&quot;/&gt;&lt;property id=&quot;20307&quot; value=&quot;268&quot;/&gt;&lt;/object&gt;&lt;/object&gt;&lt;object type=&quot;8&quot; unique_id=&quot;10030&quot;&gt;&lt;/object&gt;&lt;/object&gt;&lt;/database&gt;"/>
  <p:tag name="SECTOMILLISECCONVERTED" val="1"/>
</p:tagLst>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1278</Words>
  <Application>Microsoft Office PowerPoint</Application>
  <PresentationFormat>On-screen Show (4:3)</PresentationFormat>
  <Paragraphs>118</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Clarity</vt:lpstr>
      <vt:lpstr>Day, Date “Welcome” time - PST</vt:lpstr>
      <vt:lpstr>Proposed Agenda</vt:lpstr>
      <vt:lpstr>Who’s here?</vt:lpstr>
      <vt:lpstr>Let’s try this…</vt:lpstr>
      <vt:lpstr>PowerPoint Presentation</vt:lpstr>
      <vt:lpstr>Get the picture?</vt:lpstr>
      <vt:lpstr>PowerPoint Presentation</vt:lpstr>
      <vt:lpstr>Getting into the groove</vt:lpstr>
      <vt:lpstr>Reflective practice </vt:lpstr>
      <vt:lpstr>PowerPoint Presentation</vt:lpstr>
      <vt:lpstr>Track your progress</vt:lpstr>
      <vt:lpstr>PowerPoint Presentation</vt:lpstr>
      <vt:lpstr>Make a plan, be prepared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Wed Nov 15 “Welcome” 12-1:00 pm PST</dc:title>
  <dc:creator>Sylvia</dc:creator>
  <cp:lastModifiedBy>Sylvia</cp:lastModifiedBy>
  <cp:revision>4</cp:revision>
  <dcterms:modified xsi:type="dcterms:W3CDTF">2017-12-15T17:48:40Z</dcterms:modified>
</cp:coreProperties>
</file>