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5"/>
  </p:notesMasterIdLst>
  <p:sldIdLst>
    <p:sldId id="262" r:id="rId2"/>
    <p:sldId id="263" r:id="rId3"/>
    <p:sldId id="264" r:id="rId4"/>
  </p:sldIdLst>
  <p:sldSz cx="9144000" cy="6858000" type="screen4x3"/>
  <p:notesSz cx="6858000" cy="9144000"/>
  <p:embeddedFontLst>
    <p:embeddedFont>
      <p:font typeface="Calibri" panose="020F0502020204030204" pitchFamily="34" charset="0"/>
      <p:regular r:id="rId6"/>
      <p:bold r:id="rId7"/>
      <p:italic r:id="rId8"/>
      <p:boldItalic r:id="rId9"/>
    </p:embeddedFont>
    <p:embeddedFont>
      <p:font typeface="Comic Sans MS" panose="030F0702030302020204" pitchFamily="66" charset="0"/>
      <p:regular r:id="rId10"/>
      <p:bold r:id="rId11"/>
      <p:italic r:id="rId12"/>
      <p:boldItalic r:id="rId13"/>
    </p:embeddedFont>
  </p:embeddedFontLst>
  <p:custDataLst>
    <p:tags r:id="rId14"/>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1" clrIdx="0"/>
  <p:cmAuthor id="1" name="Sylvia Riessner"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014" y="-6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notesMaster" Target="notesMasters/notesMaster1.xml"/><Relationship Id="rId15" Type="http://schemas.openxmlformats.org/officeDocument/2006/relationships/commentAuthors" Target="commentAuthors.xml"/><Relationship Id="rId10" Type="http://schemas.openxmlformats.org/officeDocument/2006/relationships/font" Target="fonts/font5.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SzPct val="100000"/>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ct val="100000"/>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ct val="100000"/>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ct val="1000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ct val="1000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ct val="100000"/>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SzPct val="100000"/>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SzPct val="100000"/>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SzPct val="1000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wrap="square" lIns="91425" tIns="91425" rIns="91425" bIns="91425" anchor="t" anchorCtr="0"/>
          <a:lstStyle>
            <a:lvl1pPr marL="0" marR="0" lvl="0" indent="0" algn="r" rtl="0">
              <a:lnSpc>
                <a:spcPct val="100000"/>
              </a:lnSpc>
              <a:spcBef>
                <a:spcPts val="0"/>
              </a:spcBef>
              <a:spcAft>
                <a:spcPts val="0"/>
              </a:spcAft>
              <a:buClr>
                <a:schemeClr val="dk1"/>
              </a:buClr>
              <a:buSzPct val="100000"/>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ct val="100000"/>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ct val="100000"/>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ct val="1000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ct val="1000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ct val="100000"/>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SzPct val="100000"/>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SzPct val="100000"/>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SzPct val="1000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lstStyle>
            <a:lvl1pPr marL="0" marR="0" lvl="0" indent="88899" algn="l" rtl="0">
              <a:spcBef>
                <a:spcPts val="360"/>
              </a:spcBef>
              <a:spcAft>
                <a:spcPts val="0"/>
              </a:spcAft>
              <a:buClr>
                <a:schemeClr val="dk1"/>
              </a:buClr>
              <a:buSzPct val="116665"/>
              <a:buFont typeface="Calibri"/>
              <a:buChar char="●"/>
              <a:defRPr sz="1200" b="0" i="0" u="none" strike="noStrike" cap="none">
                <a:solidFill>
                  <a:schemeClr val="dk1"/>
                </a:solidFill>
                <a:latin typeface="Calibri"/>
                <a:ea typeface="Calibri"/>
                <a:cs typeface="Calibri"/>
                <a:sym typeface="Calibri"/>
              </a:defRPr>
            </a:lvl1pPr>
            <a:lvl2pPr marL="457200" marR="0" lvl="1" indent="88899" algn="l" rtl="0">
              <a:spcBef>
                <a:spcPts val="360"/>
              </a:spcBef>
              <a:spcAft>
                <a:spcPts val="0"/>
              </a:spcAft>
              <a:buClr>
                <a:schemeClr val="dk1"/>
              </a:buClr>
              <a:buSzPct val="116665"/>
              <a:buFont typeface="Calibri"/>
              <a:buChar char="○"/>
              <a:defRPr sz="1200" b="0" i="0" u="none" strike="noStrike" cap="none">
                <a:solidFill>
                  <a:schemeClr val="dk1"/>
                </a:solidFill>
                <a:latin typeface="Calibri"/>
                <a:ea typeface="Calibri"/>
                <a:cs typeface="Calibri"/>
                <a:sym typeface="Calibri"/>
              </a:defRPr>
            </a:lvl2pPr>
            <a:lvl3pPr marL="914400" marR="0" lvl="2" indent="88899" algn="l" rtl="0">
              <a:spcBef>
                <a:spcPts val="360"/>
              </a:spcBef>
              <a:spcAft>
                <a:spcPts val="0"/>
              </a:spcAft>
              <a:buClr>
                <a:schemeClr val="dk1"/>
              </a:buClr>
              <a:buSzPct val="116665"/>
              <a:buFont typeface="Calibri"/>
              <a:buChar char="■"/>
              <a:defRPr sz="1200" b="0" i="0" u="none" strike="noStrike" cap="none">
                <a:solidFill>
                  <a:schemeClr val="dk1"/>
                </a:solidFill>
                <a:latin typeface="Calibri"/>
                <a:ea typeface="Calibri"/>
                <a:cs typeface="Calibri"/>
                <a:sym typeface="Calibri"/>
              </a:defRPr>
            </a:lvl3pPr>
            <a:lvl4pPr marL="1371600" marR="0" lvl="3" indent="88899" algn="l" rtl="0">
              <a:spcBef>
                <a:spcPts val="360"/>
              </a:spcBef>
              <a:spcAft>
                <a:spcPts val="0"/>
              </a:spcAft>
              <a:buClr>
                <a:schemeClr val="dk1"/>
              </a:buClr>
              <a:buSzPct val="116665"/>
              <a:buFont typeface="Calibri"/>
              <a:buChar char="●"/>
              <a:defRPr sz="1200" b="0" i="0" u="none" strike="noStrike" cap="none">
                <a:solidFill>
                  <a:schemeClr val="dk1"/>
                </a:solidFill>
                <a:latin typeface="Calibri"/>
                <a:ea typeface="Calibri"/>
                <a:cs typeface="Calibri"/>
                <a:sym typeface="Calibri"/>
              </a:defRPr>
            </a:lvl4pPr>
            <a:lvl5pPr marL="1828800" marR="0" lvl="4" indent="88899" algn="l" rtl="0">
              <a:spcBef>
                <a:spcPts val="360"/>
              </a:spcBef>
              <a:spcAft>
                <a:spcPts val="0"/>
              </a:spcAft>
              <a:buClr>
                <a:schemeClr val="dk1"/>
              </a:buClr>
              <a:buSzPct val="116665"/>
              <a:buFont typeface="Calibri"/>
              <a:buChar char="○"/>
              <a:defRPr sz="1200" b="0" i="0" u="none" strike="noStrike" cap="none">
                <a:solidFill>
                  <a:schemeClr val="dk1"/>
                </a:solidFill>
                <a:latin typeface="Calibri"/>
                <a:ea typeface="Calibri"/>
                <a:cs typeface="Calibri"/>
                <a:sym typeface="Calibri"/>
              </a:defRPr>
            </a:lvl5pPr>
            <a:lvl6pPr marL="2286000" marR="0" lvl="5" indent="88899" algn="l" rtl="0">
              <a:spcBef>
                <a:spcPts val="0"/>
              </a:spcBef>
              <a:buClr>
                <a:schemeClr val="dk1"/>
              </a:buClr>
              <a:buSzPct val="116665"/>
              <a:buFont typeface="Calibri"/>
              <a:buChar char="■"/>
              <a:defRPr sz="1200" b="0" i="0" u="none" strike="noStrike" cap="none">
                <a:solidFill>
                  <a:schemeClr val="dk1"/>
                </a:solidFill>
                <a:latin typeface="Calibri"/>
                <a:ea typeface="Calibri"/>
                <a:cs typeface="Calibri"/>
                <a:sym typeface="Calibri"/>
              </a:defRPr>
            </a:lvl6pPr>
            <a:lvl7pPr marL="2743200" marR="0" lvl="6" indent="88899" algn="l" rtl="0">
              <a:spcBef>
                <a:spcPts val="0"/>
              </a:spcBef>
              <a:buClr>
                <a:schemeClr val="dk1"/>
              </a:buClr>
              <a:buSzPct val="116665"/>
              <a:buFont typeface="Calibri"/>
              <a:buChar char="●"/>
              <a:defRPr sz="1200" b="0" i="0" u="none" strike="noStrike" cap="none">
                <a:solidFill>
                  <a:schemeClr val="dk1"/>
                </a:solidFill>
                <a:latin typeface="Calibri"/>
                <a:ea typeface="Calibri"/>
                <a:cs typeface="Calibri"/>
                <a:sym typeface="Calibri"/>
              </a:defRPr>
            </a:lvl7pPr>
            <a:lvl8pPr marL="3200400" marR="0" lvl="7" indent="88899" algn="l" rtl="0">
              <a:spcBef>
                <a:spcPts val="0"/>
              </a:spcBef>
              <a:buClr>
                <a:schemeClr val="dk1"/>
              </a:buClr>
              <a:buSzPct val="116665"/>
              <a:buFont typeface="Calibri"/>
              <a:buChar char="○"/>
              <a:defRPr sz="1200" b="0" i="0" u="none" strike="noStrike" cap="none">
                <a:solidFill>
                  <a:schemeClr val="dk1"/>
                </a:solidFill>
                <a:latin typeface="Calibri"/>
                <a:ea typeface="Calibri"/>
                <a:cs typeface="Calibri"/>
                <a:sym typeface="Calibri"/>
              </a:defRPr>
            </a:lvl8pPr>
            <a:lvl9pPr marL="3657600" marR="0" lvl="8" indent="88899" algn="l" rtl="0">
              <a:spcBef>
                <a:spcPts val="0"/>
              </a:spcBef>
              <a:buClr>
                <a:schemeClr val="dk1"/>
              </a:buClr>
              <a:buSzPct val="116665"/>
              <a:buFont typeface="Calibri"/>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SzPct val="100000"/>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ct val="100000"/>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ct val="100000"/>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ct val="1000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ct val="1000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ct val="100000"/>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SzPct val="100000"/>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SzPct val="100000"/>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SzPct val="1000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19050" algn="r" rtl="0">
              <a:lnSpc>
                <a:spcPct val="100000"/>
              </a:lnSpc>
              <a:spcBef>
                <a:spcPts val="0"/>
              </a:spcBef>
              <a:spcAft>
                <a:spcPts val="0"/>
              </a:spcAft>
              <a:buClr>
                <a:schemeClr val="dk1"/>
              </a:buClr>
              <a:buSzPct val="25000"/>
              <a:buFont typeface="Calibri"/>
              <a:buNone/>
            </a:pPr>
            <a:fld id="{00000000-1234-1234-1234-123412341234}" type="slidenum">
              <a:rPr lang="en-CA" sz="1200" b="0" i="0" u="none" strike="noStrike" cap="none">
                <a:solidFill>
                  <a:schemeClr val="dk1"/>
                </a:solidFill>
                <a:latin typeface="Calibri"/>
                <a:ea typeface="Calibri"/>
                <a:cs typeface="Calibri"/>
                <a:sym typeface="Calibri"/>
              </a:rPr>
              <a:t>‹#›</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5614977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8" name="Shape 198"/>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CA" sz="1200" b="0" i="0" u="none" strike="noStrike" cap="none">
                <a:solidFill>
                  <a:schemeClr val="dk1"/>
                </a:solidFill>
                <a:latin typeface="Calibri"/>
                <a:ea typeface="Calibri"/>
                <a:cs typeface="Calibri"/>
                <a:sym typeface="Calibri"/>
              </a:rPr>
              <a:t>Define problem and purpose: Students taking both EAL an academic courses at the same time do not automatically grasp the differences in the educational culture in a Canadian context- multiple assignments, group work, various assignments to earn marks,. Purpose is to have students understand themselves as cultural beings and placing that orientation into this Canadian context so they can understand where they might struggle and be able to ask for the help they need.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99" name="Shape 199"/>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CA" sz="1200">
                <a:solidFill>
                  <a:schemeClr val="dk1"/>
                </a:solidFill>
                <a:latin typeface="Calibri"/>
                <a:ea typeface="Calibri"/>
                <a:cs typeface="Calibri"/>
                <a:sym typeface="Calibri"/>
              </a:rPr>
              <a:t>1</a:t>
            </a:fld>
            <a:endParaRPr lang="en-CA"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6" name="Shape 206"/>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76200" algn="l" rtl="0">
              <a:lnSpc>
                <a:spcPct val="100000"/>
              </a:lnSpc>
              <a:spcBef>
                <a:spcPts val="0"/>
              </a:spcBef>
              <a:spcAft>
                <a:spcPts val="0"/>
              </a:spcAft>
              <a:buClr>
                <a:schemeClr val="dk1"/>
              </a:buClr>
              <a:buSzPct val="100000"/>
              <a:buFont typeface="Calibri"/>
              <a:buNone/>
            </a:pPr>
            <a:r>
              <a:rPr lang="en-CA" sz="1200" b="0" i="0" u="none" strike="noStrike" cap="none">
                <a:solidFill>
                  <a:schemeClr val="dk1"/>
                </a:solidFill>
                <a:latin typeface="Calibri"/>
                <a:ea typeface="Calibri"/>
                <a:cs typeface="Calibri"/>
                <a:sym typeface="Calibri"/>
              </a:rPr>
              <a:t>Imagine (Ideate): The visual teased out foundational ideas of intercultural interactions including awareness in red, theory above in blue, self reflection in orange, models in purple below. </a:t>
            </a:r>
          </a:p>
          <a:p>
            <a:pPr marL="0" marR="0" lvl="0" indent="-76200" algn="l" rtl="0">
              <a:lnSpc>
                <a:spcPct val="100000"/>
              </a:lnSpc>
              <a:spcBef>
                <a:spcPts val="0"/>
              </a:spcBef>
              <a:spcAft>
                <a:spcPts val="0"/>
              </a:spcAft>
              <a:buClr>
                <a:schemeClr val="dk1"/>
              </a:buClr>
              <a:buSzPct val="100000"/>
              <a:buFont typeface="Calibri"/>
              <a:buNone/>
            </a:pPr>
            <a:r>
              <a:rPr lang="en-CA" sz="1200" b="0" i="0" u="none" strike="noStrike" cap="none">
                <a:solidFill>
                  <a:schemeClr val="dk1"/>
                </a:solidFill>
                <a:latin typeface="Calibri"/>
                <a:ea typeface="Calibri"/>
                <a:cs typeface="Calibri"/>
                <a:sym typeface="Calibri"/>
              </a:rPr>
              <a:t>The 4 arms  that work in a spiral design where students revisit concepts and expand their understanding of their own cultural norms and values and that of this context.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07" name="Shape 207"/>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CA" sz="1200">
                <a:solidFill>
                  <a:schemeClr val="dk1"/>
                </a:solidFill>
                <a:latin typeface="Calibri"/>
                <a:ea typeface="Calibri"/>
                <a:cs typeface="Calibri"/>
                <a:sym typeface="Calibri"/>
              </a:rPr>
              <a:t>2</a:t>
            </a:fld>
            <a:endParaRPr lang="en-CA"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5" name="Shape 275"/>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CA" sz="1200" b="0" i="0" u="none" strike="noStrike" cap="none">
                <a:solidFill>
                  <a:schemeClr val="dk1"/>
                </a:solidFill>
                <a:latin typeface="Calibri"/>
                <a:ea typeface="Calibri"/>
                <a:cs typeface="Calibri"/>
                <a:sym typeface="Calibri"/>
              </a:rPr>
              <a:t>Develop something to test (prototype) : Decided to start with the concept of culture- a needs assessment for me and a concept that underpins the whole course. </a:t>
            </a:r>
          </a:p>
          <a:p>
            <a:pPr marL="0" marR="0" lvl="0" indent="0" algn="l" rtl="0">
              <a:spcBef>
                <a:spcPts val="0"/>
              </a:spcBef>
              <a:buSzPct val="25000"/>
              <a:buNone/>
            </a:pPr>
            <a:r>
              <a:rPr lang="en-CA" sz="1200" b="0" i="0" u="none" strike="noStrike" cap="none">
                <a:solidFill>
                  <a:schemeClr val="dk1"/>
                </a:solidFill>
                <a:latin typeface="Calibri"/>
                <a:ea typeface="Calibri"/>
                <a:cs typeface="Calibri"/>
                <a:sym typeface="Calibri"/>
              </a:rPr>
              <a:t>Test on sample audience: Setting up the students with an overview of course- Empathizing with students: Being very explicit and providing repetition reinforces terms  and expectations</a:t>
            </a:r>
          </a:p>
          <a:p>
            <a:pPr marL="0" marR="0" lvl="0" indent="0" algn="l" rtl="0">
              <a:spcBef>
                <a:spcPts val="0"/>
              </a:spcBef>
              <a:buSzPct val="25000"/>
              <a:buNone/>
            </a:pPr>
            <a:r>
              <a:rPr lang="en-CA" sz="1200" b="0" i="0" u="none" strike="noStrike" cap="none">
                <a:solidFill>
                  <a:schemeClr val="dk1"/>
                </a:solidFill>
                <a:latin typeface="Calibri"/>
                <a:ea typeface="Calibri"/>
                <a:cs typeface="Calibri"/>
                <a:sym typeface="Calibri"/>
              </a:rPr>
              <a:t>Experimenting with experiential/active learning : </a:t>
            </a:r>
          </a:p>
          <a:p>
            <a:pPr marL="0" marR="0" lvl="0" indent="0" algn="l" rtl="0">
              <a:spcBef>
                <a:spcPts val="0"/>
              </a:spcBef>
              <a:buSzPct val="25000"/>
              <a:buNone/>
            </a:pPr>
            <a:r>
              <a:rPr lang="en-CA" sz="1200" b="0" i="0" u="none" strike="noStrike" cap="none">
                <a:solidFill>
                  <a:schemeClr val="dk1"/>
                </a:solidFill>
                <a:latin typeface="Calibri"/>
                <a:ea typeface="Calibri"/>
                <a:cs typeface="Calibri"/>
                <a:sym typeface="Calibri"/>
              </a:rPr>
              <a:t>Next round I included humour in online interactions because of a misunderstanding that could have gone very wrong</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76" name="Shape 276"/>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CA" sz="1200">
                <a:solidFill>
                  <a:schemeClr val="dk1"/>
                </a:solidFill>
                <a:latin typeface="Calibri"/>
                <a:ea typeface="Calibri"/>
                <a:cs typeface="Calibri"/>
                <a:sym typeface="Calibri"/>
              </a:rPr>
              <a:t>3</a:t>
            </a:fld>
            <a:endParaRPr lang="en-CA"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8"/>
        <p:cNvGrpSpPr/>
        <p:nvPr/>
      </p:nvGrpSpPr>
      <p:grpSpPr>
        <a:xfrm>
          <a:off x="0" y="0"/>
          <a:ext cx="0" cy="0"/>
          <a:chOff x="0" y="0"/>
          <a:chExt cx="0" cy="0"/>
        </a:xfrm>
      </p:grpSpPr>
      <p:sp>
        <p:nvSpPr>
          <p:cNvPr id="79" name="Shape 79"/>
          <p:cNvSpPr txBox="1">
            <a:spLocks noGrp="1"/>
          </p:cNvSpPr>
          <p:nvPr>
            <p:ph type="dt" idx="10"/>
          </p:nvPr>
        </p:nvSpPr>
        <p:spPr>
          <a:xfrm>
            <a:off x="628650" y="6356350"/>
            <a:ext cx="2057400" cy="365125"/>
          </a:xfrm>
          <a:prstGeom prst="rect">
            <a:avLst/>
          </a:prstGeom>
          <a:noFill/>
          <a:ln>
            <a:noFill/>
          </a:ln>
        </p:spPr>
        <p:txBody>
          <a:bodyPr wrap="square" lIns="91425" tIns="91425" rIns="91425" bIns="91425" anchor="ctr" anchorCtr="0"/>
          <a:lstStyle>
            <a:lvl1pPr marL="0" marR="0" lvl="0" indent="0" algn="l" rtl="0">
              <a:spcBef>
                <a:spcPts val="0"/>
              </a:spcBef>
              <a:buSzPct val="116666"/>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ftr" idx="11"/>
          </p:nvPr>
        </p:nvSpPr>
        <p:spPr>
          <a:xfrm>
            <a:off x="3028950" y="6356350"/>
            <a:ext cx="3086100" cy="365125"/>
          </a:xfrm>
          <a:prstGeom prst="rect">
            <a:avLst/>
          </a:prstGeom>
          <a:noFill/>
          <a:ln>
            <a:noFill/>
          </a:ln>
        </p:spPr>
        <p:txBody>
          <a:bodyPr wrap="square" lIns="91425" tIns="91425" rIns="91425" bIns="91425" anchor="ctr" anchorCtr="0"/>
          <a:lstStyle>
            <a:lvl1pPr marL="0" marR="0" lvl="0" indent="0" algn="ctr" rtl="0">
              <a:spcBef>
                <a:spcPts val="0"/>
              </a:spcBef>
              <a:buSzPct val="116666"/>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sldNum" idx="12"/>
          </p:nvPr>
        </p:nvSpPr>
        <p:spPr>
          <a:xfrm>
            <a:off x="6457950" y="6356350"/>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CA" sz="1200" b="0" i="0" u="none" strike="noStrike" cap="none">
                <a:solidFill>
                  <a:srgbClr val="888888"/>
                </a:solidFill>
                <a:latin typeface="Calibri"/>
                <a:ea typeface="Calibri"/>
                <a:cs typeface="Calibri"/>
                <a:sym typeface="Calibri"/>
              </a:rPr>
              <a:t>‹#›</a:t>
            </a:fld>
            <a:endParaRPr lang="en-CA"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628650" y="365125"/>
            <a:ext cx="78867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137" name="Shape 137"/>
          <p:cNvSpPr txBox="1">
            <a:spLocks noGrp="1"/>
          </p:cNvSpPr>
          <p:nvPr>
            <p:ph type="body" idx="1"/>
          </p:nvPr>
        </p:nvSpPr>
        <p:spPr>
          <a:xfrm rot="5400000">
            <a:off x="2396331" y="57944"/>
            <a:ext cx="4351338" cy="7886700"/>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 name="Shape 138"/>
          <p:cNvSpPr txBox="1">
            <a:spLocks noGrp="1"/>
          </p:cNvSpPr>
          <p:nvPr>
            <p:ph type="dt" idx="10"/>
          </p:nvPr>
        </p:nvSpPr>
        <p:spPr>
          <a:xfrm>
            <a:off x="628650" y="6356350"/>
            <a:ext cx="2057400" cy="365125"/>
          </a:xfrm>
          <a:prstGeom prst="rect">
            <a:avLst/>
          </a:prstGeom>
          <a:noFill/>
          <a:ln>
            <a:noFill/>
          </a:ln>
        </p:spPr>
        <p:txBody>
          <a:bodyPr wrap="square" lIns="91425" tIns="91425" rIns="91425" bIns="91425" anchor="ctr" anchorCtr="0"/>
          <a:lstStyle>
            <a:lvl1pPr marL="0" marR="0" lvl="0" indent="0" algn="l" rtl="0">
              <a:spcBef>
                <a:spcPts val="0"/>
              </a:spcBef>
              <a:buSzPct val="116666"/>
              <a:buNone/>
              <a:defRPr sz="12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139" name="Shape 139"/>
          <p:cNvSpPr txBox="1">
            <a:spLocks noGrp="1"/>
          </p:cNvSpPr>
          <p:nvPr>
            <p:ph type="ftr" idx="11"/>
          </p:nvPr>
        </p:nvSpPr>
        <p:spPr>
          <a:xfrm>
            <a:off x="3028950" y="6356350"/>
            <a:ext cx="3086100" cy="365125"/>
          </a:xfrm>
          <a:prstGeom prst="rect">
            <a:avLst/>
          </a:prstGeom>
          <a:noFill/>
          <a:ln>
            <a:noFill/>
          </a:ln>
        </p:spPr>
        <p:txBody>
          <a:bodyPr wrap="square" lIns="91425" tIns="91425" rIns="91425" bIns="91425" anchor="ctr" anchorCtr="0"/>
          <a:lstStyle>
            <a:lvl1pPr marL="0" marR="0" lvl="0" indent="0" algn="ctr" rtl="0">
              <a:spcBef>
                <a:spcPts val="0"/>
              </a:spcBef>
              <a:buSzPct val="116666"/>
              <a:buNone/>
              <a:defRPr sz="12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140" name="Shape 140"/>
          <p:cNvSpPr txBox="1">
            <a:spLocks noGrp="1"/>
          </p:cNvSpPr>
          <p:nvPr>
            <p:ph type="sldNum" idx="12"/>
          </p:nvPr>
        </p:nvSpPr>
        <p:spPr>
          <a:xfrm>
            <a:off x="6457950" y="6356350"/>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CA" sz="1200">
                <a:solidFill>
                  <a:srgbClr val="888888"/>
                </a:solidFill>
                <a:latin typeface="Calibri"/>
                <a:ea typeface="Calibri"/>
                <a:cs typeface="Calibri"/>
                <a:sym typeface="Calibri"/>
              </a:rPr>
              <a:t>‹#›</a:t>
            </a:fld>
            <a:endParaRPr lang="en-CA"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rot="5400000">
            <a:off x="4623594" y="2285207"/>
            <a:ext cx="5811838" cy="1971675"/>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143" name="Shape 143"/>
          <p:cNvSpPr txBox="1">
            <a:spLocks noGrp="1"/>
          </p:cNvSpPr>
          <p:nvPr>
            <p:ph type="body" idx="1"/>
          </p:nvPr>
        </p:nvSpPr>
        <p:spPr>
          <a:xfrm rot="5400000">
            <a:off x="623094" y="370682"/>
            <a:ext cx="5811838" cy="5800725"/>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4" name="Shape 144"/>
          <p:cNvSpPr txBox="1">
            <a:spLocks noGrp="1"/>
          </p:cNvSpPr>
          <p:nvPr>
            <p:ph type="dt" idx="10"/>
          </p:nvPr>
        </p:nvSpPr>
        <p:spPr>
          <a:xfrm>
            <a:off x="628650" y="6356350"/>
            <a:ext cx="2057400" cy="365125"/>
          </a:xfrm>
          <a:prstGeom prst="rect">
            <a:avLst/>
          </a:prstGeom>
          <a:noFill/>
          <a:ln>
            <a:noFill/>
          </a:ln>
        </p:spPr>
        <p:txBody>
          <a:bodyPr wrap="square" lIns="91425" tIns="91425" rIns="91425" bIns="91425" anchor="ctr" anchorCtr="0"/>
          <a:lstStyle>
            <a:lvl1pPr marL="0" marR="0" lvl="0" indent="0" algn="l" rtl="0">
              <a:spcBef>
                <a:spcPts val="0"/>
              </a:spcBef>
              <a:buSzPct val="116666"/>
              <a:buNone/>
              <a:defRPr sz="12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145" name="Shape 145"/>
          <p:cNvSpPr txBox="1">
            <a:spLocks noGrp="1"/>
          </p:cNvSpPr>
          <p:nvPr>
            <p:ph type="ftr" idx="11"/>
          </p:nvPr>
        </p:nvSpPr>
        <p:spPr>
          <a:xfrm>
            <a:off x="3028950" y="6356350"/>
            <a:ext cx="3086100" cy="365125"/>
          </a:xfrm>
          <a:prstGeom prst="rect">
            <a:avLst/>
          </a:prstGeom>
          <a:noFill/>
          <a:ln>
            <a:noFill/>
          </a:ln>
        </p:spPr>
        <p:txBody>
          <a:bodyPr wrap="square" lIns="91425" tIns="91425" rIns="91425" bIns="91425" anchor="ctr" anchorCtr="0"/>
          <a:lstStyle>
            <a:lvl1pPr marL="0" marR="0" lvl="0" indent="0" algn="ctr" rtl="0">
              <a:spcBef>
                <a:spcPts val="0"/>
              </a:spcBef>
              <a:buSzPct val="116666"/>
              <a:buNone/>
              <a:defRPr sz="12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146" name="Shape 146"/>
          <p:cNvSpPr txBox="1">
            <a:spLocks noGrp="1"/>
          </p:cNvSpPr>
          <p:nvPr>
            <p:ph type="sldNum" idx="12"/>
          </p:nvPr>
        </p:nvSpPr>
        <p:spPr>
          <a:xfrm>
            <a:off x="6457950" y="6356350"/>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CA" sz="1200">
                <a:solidFill>
                  <a:srgbClr val="888888"/>
                </a:solidFill>
                <a:latin typeface="Calibri"/>
                <a:ea typeface="Calibri"/>
                <a:cs typeface="Calibri"/>
                <a:sym typeface="Calibri"/>
              </a:rPr>
              <a:t>‹#›</a:t>
            </a:fld>
            <a:endParaRPr lang="en-CA"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628650" y="365125"/>
            <a:ext cx="78867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84" name="Shape 84"/>
          <p:cNvSpPr txBox="1">
            <a:spLocks noGrp="1"/>
          </p:cNvSpPr>
          <p:nvPr>
            <p:ph type="body" idx="1"/>
          </p:nvPr>
        </p:nvSpPr>
        <p:spPr>
          <a:xfrm>
            <a:off x="628650" y="1825625"/>
            <a:ext cx="788670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dt" idx="10"/>
          </p:nvPr>
        </p:nvSpPr>
        <p:spPr>
          <a:xfrm>
            <a:off x="628650" y="6356350"/>
            <a:ext cx="2057400" cy="365125"/>
          </a:xfrm>
          <a:prstGeom prst="rect">
            <a:avLst/>
          </a:prstGeom>
          <a:noFill/>
          <a:ln>
            <a:noFill/>
          </a:ln>
        </p:spPr>
        <p:txBody>
          <a:bodyPr wrap="square" lIns="91425" tIns="91425" rIns="91425" bIns="91425" anchor="ctr" anchorCtr="0"/>
          <a:lstStyle>
            <a:lvl1pPr marL="0" marR="0" lvl="0" indent="0" algn="l" rtl="0">
              <a:spcBef>
                <a:spcPts val="0"/>
              </a:spcBef>
              <a:buSzPct val="116666"/>
              <a:buNone/>
              <a:defRPr sz="12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ftr" idx="11"/>
          </p:nvPr>
        </p:nvSpPr>
        <p:spPr>
          <a:xfrm>
            <a:off x="3028950" y="6356350"/>
            <a:ext cx="3086100" cy="365125"/>
          </a:xfrm>
          <a:prstGeom prst="rect">
            <a:avLst/>
          </a:prstGeom>
          <a:noFill/>
          <a:ln>
            <a:noFill/>
          </a:ln>
        </p:spPr>
        <p:txBody>
          <a:bodyPr wrap="square" lIns="91425" tIns="91425" rIns="91425" bIns="91425" anchor="ctr" anchorCtr="0"/>
          <a:lstStyle>
            <a:lvl1pPr marL="0" marR="0" lvl="0" indent="0" algn="ctr" rtl="0">
              <a:spcBef>
                <a:spcPts val="0"/>
              </a:spcBef>
              <a:buSzPct val="116666"/>
              <a:buNone/>
              <a:defRPr sz="12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sldNum" idx="12"/>
          </p:nvPr>
        </p:nvSpPr>
        <p:spPr>
          <a:xfrm>
            <a:off x="6457950" y="6356350"/>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CA" sz="1200">
                <a:solidFill>
                  <a:srgbClr val="888888"/>
                </a:solidFill>
                <a:latin typeface="Calibri"/>
                <a:ea typeface="Calibri"/>
                <a:cs typeface="Calibri"/>
                <a:sym typeface="Calibri"/>
              </a:rPr>
              <a:t>‹#›</a:t>
            </a:fld>
            <a:endParaRPr lang="en-CA" sz="120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8"/>
        <p:cNvGrpSpPr/>
        <p:nvPr/>
      </p:nvGrpSpPr>
      <p:grpSpPr>
        <a:xfrm>
          <a:off x="0" y="0"/>
          <a:ext cx="0" cy="0"/>
          <a:chOff x="0" y="0"/>
          <a:chExt cx="0" cy="0"/>
        </a:xfrm>
      </p:grpSpPr>
      <p:sp>
        <p:nvSpPr>
          <p:cNvPr id="89" name="Shape 89"/>
          <p:cNvSpPr txBox="1">
            <a:spLocks noGrp="1"/>
          </p:cNvSpPr>
          <p:nvPr>
            <p:ph type="ctrTitle"/>
          </p:nvPr>
        </p:nvSpPr>
        <p:spPr>
          <a:xfrm>
            <a:off x="1143000" y="1122363"/>
            <a:ext cx="6858000" cy="2387600"/>
          </a:xfrm>
          <a:prstGeom prst="rect">
            <a:avLst/>
          </a:prstGeom>
          <a:noFill/>
          <a:ln>
            <a:noFill/>
          </a:ln>
        </p:spPr>
        <p:txBody>
          <a:bodyPr wrap="square" lIns="91425" tIns="91425" rIns="91425" bIns="91425" anchor="b" anchorCtr="0"/>
          <a:lstStyle>
            <a:lvl1pPr marL="0" marR="0" lvl="0" indent="0" algn="ctr" rtl="0">
              <a:lnSpc>
                <a:spcPct val="90000"/>
              </a:lnSpc>
              <a:spcBef>
                <a:spcPts val="0"/>
              </a:spcBef>
              <a:buClr>
                <a:schemeClr val="dk1"/>
              </a:buClr>
              <a:buSzPct val="100000"/>
              <a:buFont typeface="Calibri"/>
              <a:buNone/>
              <a:defRPr sz="6000" b="0" i="0" u="none" strike="noStrike" cap="none">
                <a:solidFill>
                  <a:schemeClr val="dk1"/>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90" name="Shape 90"/>
          <p:cNvSpPr txBox="1">
            <a:spLocks noGrp="1"/>
          </p:cNvSpPr>
          <p:nvPr>
            <p:ph type="subTitle" idx="1"/>
          </p:nvPr>
        </p:nvSpPr>
        <p:spPr>
          <a:xfrm>
            <a:off x="1143000" y="3602038"/>
            <a:ext cx="6858000" cy="1655762"/>
          </a:xfrm>
          <a:prstGeom prst="rect">
            <a:avLst/>
          </a:prstGeom>
          <a:noFill/>
          <a:ln>
            <a:noFill/>
          </a:ln>
        </p:spPr>
        <p:txBody>
          <a:bodyPr wrap="square" lIns="91425" tIns="91425" rIns="91425" bIns="91425" anchor="t" anchorCtr="0"/>
          <a:lstStyle>
            <a:lvl1pPr marL="0" marR="0" lvl="0" indent="0" algn="ctr" rtl="0">
              <a:lnSpc>
                <a:spcPct val="90000"/>
              </a:lnSpc>
              <a:spcBef>
                <a:spcPts val="1000"/>
              </a:spcBef>
              <a:buClr>
                <a:schemeClr val="dk1"/>
              </a:buClr>
              <a:buSzPct val="100000"/>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SzPct val="100000"/>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SzPct val="100000"/>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91" name="Shape 91"/>
          <p:cNvSpPr txBox="1">
            <a:spLocks noGrp="1"/>
          </p:cNvSpPr>
          <p:nvPr>
            <p:ph type="dt" idx="10"/>
          </p:nvPr>
        </p:nvSpPr>
        <p:spPr>
          <a:xfrm>
            <a:off x="628650" y="6356350"/>
            <a:ext cx="2057400" cy="365125"/>
          </a:xfrm>
          <a:prstGeom prst="rect">
            <a:avLst/>
          </a:prstGeom>
          <a:noFill/>
          <a:ln>
            <a:noFill/>
          </a:ln>
        </p:spPr>
        <p:txBody>
          <a:bodyPr wrap="square" lIns="91425" tIns="91425" rIns="91425" bIns="91425" anchor="ctr" anchorCtr="0"/>
          <a:lstStyle>
            <a:lvl1pPr marL="0" marR="0" lvl="0" indent="0" algn="l" rtl="0">
              <a:spcBef>
                <a:spcPts val="0"/>
              </a:spcBef>
              <a:buSzPct val="116666"/>
              <a:buNone/>
              <a:defRPr sz="12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ftr" idx="11"/>
          </p:nvPr>
        </p:nvSpPr>
        <p:spPr>
          <a:xfrm>
            <a:off x="3028950" y="6356350"/>
            <a:ext cx="3086100" cy="365125"/>
          </a:xfrm>
          <a:prstGeom prst="rect">
            <a:avLst/>
          </a:prstGeom>
          <a:noFill/>
          <a:ln>
            <a:noFill/>
          </a:ln>
        </p:spPr>
        <p:txBody>
          <a:bodyPr wrap="square" lIns="91425" tIns="91425" rIns="91425" bIns="91425" anchor="ctr" anchorCtr="0"/>
          <a:lstStyle>
            <a:lvl1pPr marL="0" marR="0" lvl="0" indent="0" algn="ctr" rtl="0">
              <a:spcBef>
                <a:spcPts val="0"/>
              </a:spcBef>
              <a:buSzPct val="116666"/>
              <a:buNone/>
              <a:defRPr sz="12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sldNum" idx="12"/>
          </p:nvPr>
        </p:nvSpPr>
        <p:spPr>
          <a:xfrm>
            <a:off x="6457950" y="6356350"/>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CA" sz="1200">
                <a:solidFill>
                  <a:srgbClr val="888888"/>
                </a:solidFill>
                <a:latin typeface="Calibri"/>
                <a:ea typeface="Calibri"/>
                <a:cs typeface="Calibri"/>
                <a:sym typeface="Calibri"/>
              </a:rPr>
              <a:t>‹#›</a:t>
            </a:fld>
            <a:endParaRPr lang="en-CA"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623888" y="1709738"/>
            <a:ext cx="7886700" cy="2852737"/>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SzPct val="100000"/>
              <a:buFont typeface="Calibri"/>
              <a:buNone/>
              <a:defRPr sz="6000" b="0" i="0" u="none" strike="noStrike" cap="none">
                <a:solidFill>
                  <a:schemeClr val="dk1"/>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96" name="Shape 96"/>
          <p:cNvSpPr txBox="1">
            <a:spLocks noGrp="1"/>
          </p:cNvSpPr>
          <p:nvPr>
            <p:ph type="body" idx="1"/>
          </p:nvPr>
        </p:nvSpPr>
        <p:spPr>
          <a:xfrm>
            <a:off x="623888" y="4589463"/>
            <a:ext cx="7886700" cy="1500187"/>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rgbClr val="888888"/>
              </a:buClr>
              <a:buSzPct val="100000"/>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buClr>
                <a:srgbClr val="888888"/>
              </a:buClr>
              <a:buSzPct val="100000"/>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SzPct val="100000"/>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SzPct val="100000"/>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SzPct val="100000"/>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SzPct val="100000"/>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SzPct val="100000"/>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SzPct val="100000"/>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SzPct val="1000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97" name="Shape 97"/>
          <p:cNvSpPr txBox="1">
            <a:spLocks noGrp="1"/>
          </p:cNvSpPr>
          <p:nvPr>
            <p:ph type="dt" idx="10"/>
          </p:nvPr>
        </p:nvSpPr>
        <p:spPr>
          <a:xfrm>
            <a:off x="628650" y="6356350"/>
            <a:ext cx="2057400" cy="365125"/>
          </a:xfrm>
          <a:prstGeom prst="rect">
            <a:avLst/>
          </a:prstGeom>
          <a:noFill/>
          <a:ln>
            <a:noFill/>
          </a:ln>
        </p:spPr>
        <p:txBody>
          <a:bodyPr wrap="square" lIns="91425" tIns="91425" rIns="91425" bIns="91425" anchor="ctr" anchorCtr="0"/>
          <a:lstStyle>
            <a:lvl1pPr marL="0" marR="0" lvl="0" indent="0" algn="l" rtl="0">
              <a:spcBef>
                <a:spcPts val="0"/>
              </a:spcBef>
              <a:buSzPct val="116666"/>
              <a:buNone/>
              <a:defRPr sz="12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98" name="Shape 98"/>
          <p:cNvSpPr txBox="1">
            <a:spLocks noGrp="1"/>
          </p:cNvSpPr>
          <p:nvPr>
            <p:ph type="ftr" idx="11"/>
          </p:nvPr>
        </p:nvSpPr>
        <p:spPr>
          <a:xfrm>
            <a:off x="3028950" y="6356350"/>
            <a:ext cx="3086100" cy="365125"/>
          </a:xfrm>
          <a:prstGeom prst="rect">
            <a:avLst/>
          </a:prstGeom>
          <a:noFill/>
          <a:ln>
            <a:noFill/>
          </a:ln>
        </p:spPr>
        <p:txBody>
          <a:bodyPr wrap="square" lIns="91425" tIns="91425" rIns="91425" bIns="91425" anchor="ctr" anchorCtr="0"/>
          <a:lstStyle>
            <a:lvl1pPr marL="0" marR="0" lvl="0" indent="0" algn="ctr" rtl="0">
              <a:spcBef>
                <a:spcPts val="0"/>
              </a:spcBef>
              <a:buSzPct val="116666"/>
              <a:buNone/>
              <a:defRPr sz="12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99" name="Shape 99"/>
          <p:cNvSpPr txBox="1">
            <a:spLocks noGrp="1"/>
          </p:cNvSpPr>
          <p:nvPr>
            <p:ph type="sldNum" idx="12"/>
          </p:nvPr>
        </p:nvSpPr>
        <p:spPr>
          <a:xfrm>
            <a:off x="6457950" y="6356350"/>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CA" sz="1200">
                <a:solidFill>
                  <a:srgbClr val="888888"/>
                </a:solidFill>
                <a:latin typeface="Calibri"/>
                <a:ea typeface="Calibri"/>
                <a:cs typeface="Calibri"/>
                <a:sym typeface="Calibri"/>
              </a:rPr>
              <a:t>‹#›</a:t>
            </a:fld>
            <a:endParaRPr lang="en-CA"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628650" y="365125"/>
            <a:ext cx="78867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102" name="Shape 102"/>
          <p:cNvSpPr txBox="1">
            <a:spLocks noGrp="1"/>
          </p:cNvSpPr>
          <p:nvPr>
            <p:ph type="body" idx="1"/>
          </p:nvPr>
        </p:nvSpPr>
        <p:spPr>
          <a:xfrm>
            <a:off x="628650" y="1825625"/>
            <a:ext cx="388620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body" idx="2"/>
          </p:nvPr>
        </p:nvSpPr>
        <p:spPr>
          <a:xfrm>
            <a:off x="4629150" y="1825625"/>
            <a:ext cx="388620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dt" idx="10"/>
          </p:nvPr>
        </p:nvSpPr>
        <p:spPr>
          <a:xfrm>
            <a:off x="628650" y="6356350"/>
            <a:ext cx="2057400" cy="365125"/>
          </a:xfrm>
          <a:prstGeom prst="rect">
            <a:avLst/>
          </a:prstGeom>
          <a:noFill/>
          <a:ln>
            <a:noFill/>
          </a:ln>
        </p:spPr>
        <p:txBody>
          <a:bodyPr wrap="square" lIns="91425" tIns="91425" rIns="91425" bIns="91425" anchor="ctr" anchorCtr="0"/>
          <a:lstStyle>
            <a:lvl1pPr marL="0" marR="0" lvl="0" indent="0" algn="l" rtl="0">
              <a:spcBef>
                <a:spcPts val="0"/>
              </a:spcBef>
              <a:buSzPct val="116666"/>
              <a:buNone/>
              <a:defRPr sz="12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ftr" idx="11"/>
          </p:nvPr>
        </p:nvSpPr>
        <p:spPr>
          <a:xfrm>
            <a:off x="3028950" y="6356350"/>
            <a:ext cx="3086100" cy="365125"/>
          </a:xfrm>
          <a:prstGeom prst="rect">
            <a:avLst/>
          </a:prstGeom>
          <a:noFill/>
          <a:ln>
            <a:noFill/>
          </a:ln>
        </p:spPr>
        <p:txBody>
          <a:bodyPr wrap="square" lIns="91425" tIns="91425" rIns="91425" bIns="91425" anchor="ctr" anchorCtr="0"/>
          <a:lstStyle>
            <a:lvl1pPr marL="0" marR="0" lvl="0" indent="0" algn="ctr" rtl="0">
              <a:spcBef>
                <a:spcPts val="0"/>
              </a:spcBef>
              <a:buSzPct val="116666"/>
              <a:buNone/>
              <a:defRPr sz="12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106" name="Shape 106"/>
          <p:cNvSpPr txBox="1">
            <a:spLocks noGrp="1"/>
          </p:cNvSpPr>
          <p:nvPr>
            <p:ph type="sldNum" idx="12"/>
          </p:nvPr>
        </p:nvSpPr>
        <p:spPr>
          <a:xfrm>
            <a:off x="6457950" y="6356350"/>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CA" sz="1200">
                <a:solidFill>
                  <a:srgbClr val="888888"/>
                </a:solidFill>
                <a:latin typeface="Calibri"/>
                <a:ea typeface="Calibri"/>
                <a:cs typeface="Calibri"/>
                <a:sym typeface="Calibri"/>
              </a:rPr>
              <a:t>‹#›</a:t>
            </a:fld>
            <a:endParaRPr lang="en-CA"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629841" y="365125"/>
            <a:ext cx="78867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109" name="Shape 109"/>
          <p:cNvSpPr txBox="1">
            <a:spLocks noGrp="1"/>
          </p:cNvSpPr>
          <p:nvPr>
            <p:ph type="body" idx="1"/>
          </p:nvPr>
        </p:nvSpPr>
        <p:spPr>
          <a:xfrm>
            <a:off x="629841" y="1681163"/>
            <a:ext cx="3868340" cy="823912"/>
          </a:xfrm>
          <a:prstGeom prst="rect">
            <a:avLst/>
          </a:prstGeom>
          <a:noFill/>
          <a:ln>
            <a:noFill/>
          </a:ln>
        </p:spPr>
        <p:txBody>
          <a:bodyPr wrap="square" lIns="91425" tIns="91425" rIns="91425" bIns="91425" anchor="b" anchorCtr="0"/>
          <a:lstStyle>
            <a:lvl1pPr marL="0" marR="0" lvl="0" indent="0" algn="l" rtl="0">
              <a:lnSpc>
                <a:spcPct val="90000"/>
              </a:lnSpc>
              <a:spcBef>
                <a:spcPts val="1000"/>
              </a:spcBef>
              <a:buClr>
                <a:schemeClr val="dk1"/>
              </a:buClr>
              <a:buSzPct val="100000"/>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SzPct val="100000"/>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SzPct val="100000"/>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SzPct val="100000"/>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SzPct val="100000"/>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SzPct val="100000"/>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SzPct val="100000"/>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SzPct val="100000"/>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SzPct val="100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10" name="Shape 110"/>
          <p:cNvSpPr txBox="1">
            <a:spLocks noGrp="1"/>
          </p:cNvSpPr>
          <p:nvPr>
            <p:ph type="body" idx="2"/>
          </p:nvPr>
        </p:nvSpPr>
        <p:spPr>
          <a:xfrm>
            <a:off x="629841" y="2505075"/>
            <a:ext cx="3868340" cy="368458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body" idx="3"/>
          </p:nvPr>
        </p:nvSpPr>
        <p:spPr>
          <a:xfrm>
            <a:off x="4629150" y="1681163"/>
            <a:ext cx="3887391" cy="823912"/>
          </a:xfrm>
          <a:prstGeom prst="rect">
            <a:avLst/>
          </a:prstGeom>
          <a:noFill/>
          <a:ln>
            <a:noFill/>
          </a:ln>
        </p:spPr>
        <p:txBody>
          <a:bodyPr wrap="square" lIns="91425" tIns="91425" rIns="91425" bIns="91425" anchor="b" anchorCtr="0"/>
          <a:lstStyle>
            <a:lvl1pPr marL="0" marR="0" lvl="0" indent="0" algn="l" rtl="0">
              <a:lnSpc>
                <a:spcPct val="90000"/>
              </a:lnSpc>
              <a:spcBef>
                <a:spcPts val="1000"/>
              </a:spcBef>
              <a:buClr>
                <a:schemeClr val="dk1"/>
              </a:buClr>
              <a:buSzPct val="100000"/>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SzPct val="100000"/>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SzPct val="100000"/>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SzPct val="100000"/>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SzPct val="100000"/>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SzPct val="100000"/>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SzPct val="100000"/>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SzPct val="100000"/>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SzPct val="100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12" name="Shape 112"/>
          <p:cNvSpPr txBox="1">
            <a:spLocks noGrp="1"/>
          </p:cNvSpPr>
          <p:nvPr>
            <p:ph type="body" idx="4"/>
          </p:nvPr>
        </p:nvSpPr>
        <p:spPr>
          <a:xfrm>
            <a:off x="4629150" y="2505075"/>
            <a:ext cx="3887391" cy="368458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 name="Shape 113"/>
          <p:cNvSpPr txBox="1">
            <a:spLocks noGrp="1"/>
          </p:cNvSpPr>
          <p:nvPr>
            <p:ph type="dt" idx="10"/>
          </p:nvPr>
        </p:nvSpPr>
        <p:spPr>
          <a:xfrm>
            <a:off x="628650" y="6356350"/>
            <a:ext cx="2057400" cy="365125"/>
          </a:xfrm>
          <a:prstGeom prst="rect">
            <a:avLst/>
          </a:prstGeom>
          <a:noFill/>
          <a:ln>
            <a:noFill/>
          </a:ln>
        </p:spPr>
        <p:txBody>
          <a:bodyPr wrap="square" lIns="91425" tIns="91425" rIns="91425" bIns="91425" anchor="ctr" anchorCtr="0"/>
          <a:lstStyle>
            <a:lvl1pPr marL="0" marR="0" lvl="0" indent="0" algn="l" rtl="0">
              <a:spcBef>
                <a:spcPts val="0"/>
              </a:spcBef>
              <a:buSzPct val="116666"/>
              <a:buNone/>
              <a:defRPr sz="12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114" name="Shape 114"/>
          <p:cNvSpPr txBox="1">
            <a:spLocks noGrp="1"/>
          </p:cNvSpPr>
          <p:nvPr>
            <p:ph type="ftr" idx="11"/>
          </p:nvPr>
        </p:nvSpPr>
        <p:spPr>
          <a:xfrm>
            <a:off x="3028950" y="6356350"/>
            <a:ext cx="3086100" cy="365125"/>
          </a:xfrm>
          <a:prstGeom prst="rect">
            <a:avLst/>
          </a:prstGeom>
          <a:noFill/>
          <a:ln>
            <a:noFill/>
          </a:ln>
        </p:spPr>
        <p:txBody>
          <a:bodyPr wrap="square" lIns="91425" tIns="91425" rIns="91425" bIns="91425" anchor="ctr" anchorCtr="0"/>
          <a:lstStyle>
            <a:lvl1pPr marL="0" marR="0" lvl="0" indent="0" algn="ctr" rtl="0">
              <a:spcBef>
                <a:spcPts val="0"/>
              </a:spcBef>
              <a:buSzPct val="116666"/>
              <a:buNone/>
              <a:defRPr sz="12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115" name="Shape 115"/>
          <p:cNvSpPr txBox="1">
            <a:spLocks noGrp="1"/>
          </p:cNvSpPr>
          <p:nvPr>
            <p:ph type="sldNum" idx="12"/>
          </p:nvPr>
        </p:nvSpPr>
        <p:spPr>
          <a:xfrm>
            <a:off x="6457950" y="6356350"/>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CA" sz="1200">
                <a:solidFill>
                  <a:srgbClr val="888888"/>
                </a:solidFill>
                <a:latin typeface="Calibri"/>
                <a:ea typeface="Calibri"/>
                <a:cs typeface="Calibri"/>
                <a:sym typeface="Calibri"/>
              </a:rPr>
              <a:t>‹#›</a:t>
            </a:fld>
            <a:endParaRPr lang="en-CA"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628650" y="365125"/>
            <a:ext cx="78867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118" name="Shape 118"/>
          <p:cNvSpPr txBox="1">
            <a:spLocks noGrp="1"/>
          </p:cNvSpPr>
          <p:nvPr>
            <p:ph type="dt" idx="10"/>
          </p:nvPr>
        </p:nvSpPr>
        <p:spPr>
          <a:xfrm>
            <a:off x="628650" y="6356350"/>
            <a:ext cx="2057400" cy="365125"/>
          </a:xfrm>
          <a:prstGeom prst="rect">
            <a:avLst/>
          </a:prstGeom>
          <a:noFill/>
          <a:ln>
            <a:noFill/>
          </a:ln>
        </p:spPr>
        <p:txBody>
          <a:bodyPr wrap="square" lIns="91425" tIns="91425" rIns="91425" bIns="91425" anchor="ctr" anchorCtr="0"/>
          <a:lstStyle>
            <a:lvl1pPr marL="0" marR="0" lvl="0" indent="0" algn="l" rtl="0">
              <a:spcBef>
                <a:spcPts val="0"/>
              </a:spcBef>
              <a:buSzPct val="116666"/>
              <a:buNone/>
              <a:defRPr sz="12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119" name="Shape 119"/>
          <p:cNvSpPr txBox="1">
            <a:spLocks noGrp="1"/>
          </p:cNvSpPr>
          <p:nvPr>
            <p:ph type="ftr" idx="11"/>
          </p:nvPr>
        </p:nvSpPr>
        <p:spPr>
          <a:xfrm>
            <a:off x="3028950" y="6356350"/>
            <a:ext cx="3086100" cy="365125"/>
          </a:xfrm>
          <a:prstGeom prst="rect">
            <a:avLst/>
          </a:prstGeom>
          <a:noFill/>
          <a:ln>
            <a:noFill/>
          </a:ln>
        </p:spPr>
        <p:txBody>
          <a:bodyPr wrap="square" lIns="91425" tIns="91425" rIns="91425" bIns="91425" anchor="ctr" anchorCtr="0"/>
          <a:lstStyle>
            <a:lvl1pPr marL="0" marR="0" lvl="0" indent="0" algn="ctr" rtl="0">
              <a:spcBef>
                <a:spcPts val="0"/>
              </a:spcBef>
              <a:buSzPct val="116666"/>
              <a:buNone/>
              <a:defRPr sz="12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120" name="Shape 120"/>
          <p:cNvSpPr txBox="1">
            <a:spLocks noGrp="1"/>
          </p:cNvSpPr>
          <p:nvPr>
            <p:ph type="sldNum" idx="12"/>
          </p:nvPr>
        </p:nvSpPr>
        <p:spPr>
          <a:xfrm>
            <a:off x="6457950" y="6356350"/>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CA" sz="1200">
                <a:solidFill>
                  <a:srgbClr val="888888"/>
                </a:solidFill>
                <a:latin typeface="Calibri"/>
                <a:ea typeface="Calibri"/>
                <a:cs typeface="Calibri"/>
                <a:sym typeface="Calibri"/>
              </a:rPr>
              <a:t>‹#›</a:t>
            </a:fld>
            <a:endParaRPr lang="en-CA"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629841" y="457200"/>
            <a:ext cx="2949178" cy="16002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SzPct val="100000"/>
              <a:buFont typeface="Calibri"/>
              <a:buNone/>
              <a:defRPr sz="3200" b="0" i="0" u="none" strike="noStrike" cap="none">
                <a:solidFill>
                  <a:schemeClr val="dk1"/>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123" name="Shape 123"/>
          <p:cNvSpPr txBox="1">
            <a:spLocks noGrp="1"/>
          </p:cNvSpPr>
          <p:nvPr>
            <p:ph type="body" idx="1"/>
          </p:nvPr>
        </p:nvSpPr>
        <p:spPr>
          <a:xfrm>
            <a:off x="3887391" y="987425"/>
            <a:ext cx="4629150" cy="4873625"/>
          </a:xfrm>
          <a:prstGeom prst="rect">
            <a:avLst/>
          </a:prstGeom>
          <a:noFill/>
          <a:ln>
            <a:noFill/>
          </a:ln>
        </p:spPr>
        <p:txBody>
          <a:bodyPr wrap="square"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4" name="Shape 124"/>
          <p:cNvSpPr txBox="1">
            <a:spLocks noGrp="1"/>
          </p:cNvSpPr>
          <p:nvPr>
            <p:ph type="body" idx="2"/>
          </p:nvPr>
        </p:nvSpPr>
        <p:spPr>
          <a:xfrm>
            <a:off x="629841" y="2057400"/>
            <a:ext cx="2949178" cy="3811588"/>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SzPct val="100000"/>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SzPct val="100000"/>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SzPct val="100000"/>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SzPct val="100000"/>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SzPct val="100000"/>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SzPct val="100000"/>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SzPct val="100000"/>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SzPct val="100000"/>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SzPct val="100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25" name="Shape 125"/>
          <p:cNvSpPr txBox="1">
            <a:spLocks noGrp="1"/>
          </p:cNvSpPr>
          <p:nvPr>
            <p:ph type="dt" idx="10"/>
          </p:nvPr>
        </p:nvSpPr>
        <p:spPr>
          <a:xfrm>
            <a:off x="628650" y="6356350"/>
            <a:ext cx="2057400" cy="365125"/>
          </a:xfrm>
          <a:prstGeom prst="rect">
            <a:avLst/>
          </a:prstGeom>
          <a:noFill/>
          <a:ln>
            <a:noFill/>
          </a:ln>
        </p:spPr>
        <p:txBody>
          <a:bodyPr wrap="square" lIns="91425" tIns="91425" rIns="91425" bIns="91425" anchor="ctr" anchorCtr="0"/>
          <a:lstStyle>
            <a:lvl1pPr marL="0" marR="0" lvl="0" indent="0" algn="l" rtl="0">
              <a:spcBef>
                <a:spcPts val="0"/>
              </a:spcBef>
              <a:buSzPct val="116666"/>
              <a:buNone/>
              <a:defRPr sz="12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126" name="Shape 126"/>
          <p:cNvSpPr txBox="1">
            <a:spLocks noGrp="1"/>
          </p:cNvSpPr>
          <p:nvPr>
            <p:ph type="ftr" idx="11"/>
          </p:nvPr>
        </p:nvSpPr>
        <p:spPr>
          <a:xfrm>
            <a:off x="3028950" y="6356350"/>
            <a:ext cx="3086100" cy="365125"/>
          </a:xfrm>
          <a:prstGeom prst="rect">
            <a:avLst/>
          </a:prstGeom>
          <a:noFill/>
          <a:ln>
            <a:noFill/>
          </a:ln>
        </p:spPr>
        <p:txBody>
          <a:bodyPr wrap="square" lIns="91425" tIns="91425" rIns="91425" bIns="91425" anchor="ctr" anchorCtr="0"/>
          <a:lstStyle>
            <a:lvl1pPr marL="0" marR="0" lvl="0" indent="0" algn="ctr" rtl="0">
              <a:spcBef>
                <a:spcPts val="0"/>
              </a:spcBef>
              <a:buSzPct val="116666"/>
              <a:buNone/>
              <a:defRPr sz="12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127" name="Shape 127"/>
          <p:cNvSpPr txBox="1">
            <a:spLocks noGrp="1"/>
          </p:cNvSpPr>
          <p:nvPr>
            <p:ph type="sldNum" idx="12"/>
          </p:nvPr>
        </p:nvSpPr>
        <p:spPr>
          <a:xfrm>
            <a:off x="6457950" y="6356350"/>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CA" sz="1200">
                <a:solidFill>
                  <a:srgbClr val="888888"/>
                </a:solidFill>
                <a:latin typeface="Calibri"/>
                <a:ea typeface="Calibri"/>
                <a:cs typeface="Calibri"/>
                <a:sym typeface="Calibri"/>
              </a:rPr>
              <a:t>‹#›</a:t>
            </a:fld>
            <a:endParaRPr lang="en-CA"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629841" y="457200"/>
            <a:ext cx="2949178" cy="16002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SzPct val="100000"/>
              <a:buFont typeface="Calibri"/>
              <a:buNone/>
              <a:defRPr sz="3200" b="0" i="0" u="none" strike="noStrike" cap="none">
                <a:solidFill>
                  <a:schemeClr val="dk1"/>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130" name="Shape 130"/>
          <p:cNvSpPr>
            <a:spLocks noGrp="1"/>
          </p:cNvSpPr>
          <p:nvPr>
            <p:ph type="pic" idx="2"/>
          </p:nvPr>
        </p:nvSpPr>
        <p:spPr>
          <a:xfrm>
            <a:off x="3887391" y="987425"/>
            <a:ext cx="4629150" cy="4873625"/>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SzPct val="100000"/>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SzPct val="100000"/>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SzPct val="100000"/>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SzPct val="100000"/>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SzPct val="100000"/>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SzPct val="100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SzPct val="100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SzPct val="100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SzPct val="100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31" name="Shape 131"/>
          <p:cNvSpPr txBox="1">
            <a:spLocks noGrp="1"/>
          </p:cNvSpPr>
          <p:nvPr>
            <p:ph type="body" idx="1"/>
          </p:nvPr>
        </p:nvSpPr>
        <p:spPr>
          <a:xfrm>
            <a:off x="629841" y="2057400"/>
            <a:ext cx="2949178" cy="3811588"/>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SzPct val="100000"/>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SzPct val="100000"/>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SzPct val="100000"/>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SzPct val="100000"/>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SzPct val="100000"/>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SzPct val="100000"/>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SzPct val="100000"/>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SzPct val="100000"/>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SzPct val="100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32" name="Shape 132"/>
          <p:cNvSpPr txBox="1">
            <a:spLocks noGrp="1"/>
          </p:cNvSpPr>
          <p:nvPr>
            <p:ph type="dt" idx="10"/>
          </p:nvPr>
        </p:nvSpPr>
        <p:spPr>
          <a:xfrm>
            <a:off x="628650" y="6356350"/>
            <a:ext cx="2057400" cy="365125"/>
          </a:xfrm>
          <a:prstGeom prst="rect">
            <a:avLst/>
          </a:prstGeom>
          <a:noFill/>
          <a:ln>
            <a:noFill/>
          </a:ln>
        </p:spPr>
        <p:txBody>
          <a:bodyPr wrap="square" lIns="91425" tIns="91425" rIns="91425" bIns="91425" anchor="ctr" anchorCtr="0"/>
          <a:lstStyle>
            <a:lvl1pPr marL="0" marR="0" lvl="0" indent="0" algn="l" rtl="0">
              <a:spcBef>
                <a:spcPts val="0"/>
              </a:spcBef>
              <a:buSzPct val="116666"/>
              <a:buNone/>
              <a:defRPr sz="12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133" name="Shape 133"/>
          <p:cNvSpPr txBox="1">
            <a:spLocks noGrp="1"/>
          </p:cNvSpPr>
          <p:nvPr>
            <p:ph type="ftr" idx="11"/>
          </p:nvPr>
        </p:nvSpPr>
        <p:spPr>
          <a:xfrm>
            <a:off x="3028950" y="6356350"/>
            <a:ext cx="3086100" cy="365125"/>
          </a:xfrm>
          <a:prstGeom prst="rect">
            <a:avLst/>
          </a:prstGeom>
          <a:noFill/>
          <a:ln>
            <a:noFill/>
          </a:ln>
        </p:spPr>
        <p:txBody>
          <a:bodyPr wrap="square" lIns="91425" tIns="91425" rIns="91425" bIns="91425" anchor="ctr" anchorCtr="0"/>
          <a:lstStyle>
            <a:lvl1pPr marL="0" marR="0" lvl="0" indent="0" algn="ctr" rtl="0">
              <a:spcBef>
                <a:spcPts val="0"/>
              </a:spcBef>
              <a:buSzPct val="116666"/>
              <a:buNone/>
              <a:defRPr sz="12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134" name="Shape 134"/>
          <p:cNvSpPr txBox="1">
            <a:spLocks noGrp="1"/>
          </p:cNvSpPr>
          <p:nvPr>
            <p:ph type="sldNum" idx="12"/>
          </p:nvPr>
        </p:nvSpPr>
        <p:spPr>
          <a:xfrm>
            <a:off x="6457950" y="6356350"/>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CA" sz="1200">
                <a:solidFill>
                  <a:srgbClr val="888888"/>
                </a:solidFill>
                <a:latin typeface="Calibri"/>
                <a:ea typeface="Calibri"/>
                <a:cs typeface="Calibri"/>
                <a:sym typeface="Calibri"/>
              </a:rPr>
              <a:t>‹#›</a:t>
            </a:fld>
            <a:endParaRPr lang="en-CA"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28650" y="365125"/>
            <a:ext cx="78867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74" name="Shape 74"/>
          <p:cNvSpPr txBox="1">
            <a:spLocks noGrp="1"/>
          </p:cNvSpPr>
          <p:nvPr>
            <p:ph type="body" idx="1"/>
          </p:nvPr>
        </p:nvSpPr>
        <p:spPr>
          <a:xfrm>
            <a:off x="628650" y="1825625"/>
            <a:ext cx="788670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628650" y="6356350"/>
            <a:ext cx="2057400" cy="365125"/>
          </a:xfrm>
          <a:prstGeom prst="rect">
            <a:avLst/>
          </a:prstGeom>
          <a:noFill/>
          <a:ln>
            <a:noFill/>
          </a:ln>
        </p:spPr>
        <p:txBody>
          <a:bodyPr wrap="square" lIns="91425" tIns="91425" rIns="91425" bIns="91425" anchor="ctr" anchorCtr="0"/>
          <a:lstStyle>
            <a:lvl1pPr marL="0" marR="0" lvl="0" indent="0" algn="l" rtl="0">
              <a:spcBef>
                <a:spcPts val="0"/>
              </a:spcBef>
              <a:buSzPct val="116666"/>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028950" y="6356350"/>
            <a:ext cx="3086100" cy="365125"/>
          </a:xfrm>
          <a:prstGeom prst="rect">
            <a:avLst/>
          </a:prstGeom>
          <a:noFill/>
          <a:ln>
            <a:noFill/>
          </a:ln>
        </p:spPr>
        <p:txBody>
          <a:bodyPr wrap="square" lIns="91425" tIns="91425" rIns="91425" bIns="91425" anchor="ctr" anchorCtr="0"/>
          <a:lstStyle>
            <a:lvl1pPr marL="0" marR="0" lvl="0" indent="0" algn="ctr" rtl="0">
              <a:spcBef>
                <a:spcPts val="0"/>
              </a:spcBef>
              <a:buSzPct val="116666"/>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457950" y="6356350"/>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CA" sz="1200" b="0" i="0" u="none" strike="noStrike" cap="none">
                <a:solidFill>
                  <a:srgbClr val="888888"/>
                </a:solidFill>
                <a:latin typeface="Calibri"/>
                <a:ea typeface="Calibri"/>
                <a:cs typeface="Calibri"/>
                <a:sym typeface="Calibri"/>
              </a:rPr>
              <a:t>‹#›</a:t>
            </a:fld>
            <a:endParaRPr lang="en-CA"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p:nvPr/>
        </p:nvSpPr>
        <p:spPr>
          <a:xfrm>
            <a:off x="609600" y="425450"/>
            <a:ext cx="6719100" cy="37074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CA" sz="1800" b="0" i="0" u="none" strike="noStrike" cap="none">
                <a:solidFill>
                  <a:schemeClr val="dk1"/>
                </a:solidFill>
                <a:latin typeface="Calibri"/>
                <a:ea typeface="Calibri"/>
                <a:cs typeface="Calibri"/>
                <a:sym typeface="Calibri"/>
              </a:rPr>
              <a:t>Emma Bourassa  Foundations of Intercultural Communication</a:t>
            </a:r>
          </a:p>
          <a:p>
            <a:pPr marL="0" marR="0" lvl="0" indent="0" algn="l" rtl="0">
              <a:spcBef>
                <a:spcPts val="0"/>
              </a:spcBef>
              <a:buSzPct val="25000"/>
              <a:buNone/>
            </a:pPr>
            <a:endParaRPr sz="1800">
              <a:solidFill>
                <a:schemeClr val="dk1"/>
              </a:solidFill>
              <a:latin typeface="Calibri"/>
              <a:ea typeface="Calibri"/>
              <a:cs typeface="Calibri"/>
              <a:sym typeface="Calibri"/>
            </a:endParaRPr>
          </a:p>
          <a:p>
            <a:pPr marL="0" marR="0" lvl="0" indent="0" algn="l" rtl="0">
              <a:spcBef>
                <a:spcPts val="0"/>
              </a:spcBef>
              <a:buSzPct val="25000"/>
              <a:buNone/>
            </a:pPr>
            <a:r>
              <a:rPr lang="en-CA" sz="1800">
                <a:solidFill>
                  <a:schemeClr val="dk1"/>
                </a:solidFill>
                <a:latin typeface="Calibri"/>
                <a:ea typeface="Calibri"/>
                <a:cs typeface="Calibri"/>
                <a:sym typeface="Calibri"/>
              </a:rPr>
              <a:t>Constructivist orientation – students have varying understanding of what their own cultural values are and probably less understanding of the academic culture they are engaging. Students need support to see differences, and practice with different expectations to transition with less stress. </a:t>
            </a:r>
          </a:p>
          <a:p>
            <a:pPr marL="0" marR="0" lvl="0" indent="0" algn="l" rtl="0">
              <a:spcBef>
                <a:spcPts val="0"/>
              </a:spcBef>
              <a:buSzPct val="25000"/>
              <a:buNone/>
            </a:pPr>
            <a:endParaRPr sz="1800">
              <a:solidFill>
                <a:schemeClr val="dk1"/>
              </a:solidFill>
              <a:latin typeface="Calibri"/>
              <a:ea typeface="Calibri"/>
              <a:cs typeface="Calibri"/>
              <a:sym typeface="Calibri"/>
            </a:endParaRPr>
          </a:p>
          <a:p>
            <a:pPr marL="0" marR="0" lvl="0" indent="0" algn="l" rtl="0">
              <a:spcBef>
                <a:spcPts val="0"/>
              </a:spcBef>
              <a:buSzPct val="25000"/>
              <a:buNone/>
            </a:pPr>
            <a:r>
              <a:rPr lang="en-CA" sz="1800">
                <a:solidFill>
                  <a:schemeClr val="dk1"/>
                </a:solidFill>
                <a:latin typeface="Calibri"/>
                <a:ea typeface="Calibri"/>
                <a:cs typeface="Calibri"/>
                <a:sym typeface="Calibri"/>
              </a:rPr>
              <a:t>Design thinking approach</a:t>
            </a:r>
          </a:p>
          <a:p>
            <a:pPr marL="0" marR="0" lvl="0" indent="0" algn="l" rtl="0">
              <a:spcBef>
                <a:spcPts val="0"/>
              </a:spcBef>
              <a:buSzPct val="25000"/>
              <a:buNone/>
            </a:pPr>
            <a:endParaRPr sz="1800">
              <a:solidFill>
                <a:schemeClr val="dk1"/>
              </a:solidFill>
              <a:latin typeface="Calibri"/>
              <a:ea typeface="Calibri"/>
              <a:cs typeface="Calibri"/>
              <a:sym typeface="Calibri"/>
            </a:endParaRPr>
          </a:p>
          <a:p>
            <a:pPr marL="0" marR="0" lvl="0" indent="0" algn="l" rtl="0">
              <a:spcBef>
                <a:spcPts val="0"/>
              </a:spcBef>
              <a:buSzPct val="25000"/>
              <a:buNone/>
            </a:pPr>
            <a:endParaRPr sz="1800">
              <a:solidFill>
                <a:schemeClr val="dk1"/>
              </a:solidFill>
              <a:latin typeface="Calibri"/>
              <a:ea typeface="Calibri"/>
              <a:cs typeface="Calibri"/>
              <a:sym typeface="Calibri"/>
            </a:endParaRPr>
          </a:p>
          <a:p>
            <a:pPr marL="0" marR="0" lvl="0" indent="0" algn="l" rtl="0">
              <a:spcBef>
                <a:spcPts val="0"/>
              </a:spcBef>
              <a:buSzPct val="25000"/>
              <a:buNone/>
            </a:pPr>
            <a:endParaRPr sz="1800">
              <a:solidFill>
                <a:schemeClr val="dk1"/>
              </a:solidFill>
              <a:latin typeface="Calibri"/>
              <a:ea typeface="Calibri"/>
              <a:cs typeface="Calibri"/>
              <a:sym typeface="Calibri"/>
            </a:endParaRPr>
          </a:p>
          <a:p>
            <a:pPr marL="0" marR="0" lvl="0" indent="0" algn="l" rtl="0">
              <a:spcBef>
                <a:spcPts val="0"/>
              </a:spcBef>
              <a:buSzPct val="25000"/>
              <a:buNone/>
            </a:pPr>
            <a:r>
              <a:rPr lang="en-CA" sz="1800">
                <a:solidFill>
                  <a:schemeClr val="dk1"/>
                </a:solidFill>
                <a:latin typeface="Calibri"/>
                <a:ea typeface="Calibri"/>
                <a:cs typeface="Calibri"/>
                <a:sym typeface="Calibri"/>
              </a:rPr>
              <a:t> </a:t>
            </a:r>
          </a:p>
        </p:txBody>
      </p:sp>
      <p:pic>
        <p:nvPicPr>
          <p:cNvPr id="202" name="Shape 202"/>
          <p:cNvPicPr preferRelativeResize="0"/>
          <p:nvPr/>
        </p:nvPicPr>
        <p:blipFill rotWithShape="1">
          <a:blip r:embed="rId3">
            <a:alphaModFix/>
          </a:blip>
          <a:srcRect/>
          <a:stretch/>
        </p:blipFill>
        <p:spPr>
          <a:xfrm>
            <a:off x="7494405" y="367860"/>
            <a:ext cx="1391454" cy="1571756"/>
          </a:xfrm>
          <a:prstGeom prst="rect">
            <a:avLst/>
          </a:prstGeom>
          <a:noFill/>
          <a:ln>
            <a:noFill/>
          </a:ln>
        </p:spPr>
      </p:pic>
      <p:pic>
        <p:nvPicPr>
          <p:cNvPr id="203" name="Shape 203"/>
          <p:cNvPicPr preferRelativeResize="0"/>
          <p:nvPr/>
        </p:nvPicPr>
        <p:blipFill rotWithShape="1">
          <a:blip r:embed="rId4">
            <a:alphaModFix/>
          </a:blip>
          <a:srcRect t="6524" b="1841"/>
          <a:stretch/>
        </p:blipFill>
        <p:spPr>
          <a:xfrm>
            <a:off x="358525" y="3105350"/>
            <a:ext cx="8426925" cy="36344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pSp>
        <p:nvGrpSpPr>
          <p:cNvPr id="209" name="Shape 209"/>
          <p:cNvGrpSpPr/>
          <p:nvPr/>
        </p:nvGrpSpPr>
        <p:grpSpPr>
          <a:xfrm>
            <a:off x="278970" y="867905"/>
            <a:ext cx="8392332" cy="5222929"/>
            <a:chOff x="0" y="0"/>
            <a:chExt cx="9647833" cy="2094585"/>
          </a:xfrm>
        </p:grpSpPr>
        <p:sp>
          <p:nvSpPr>
            <p:cNvPr id="210" name="Shape 210"/>
            <p:cNvSpPr/>
            <p:nvPr/>
          </p:nvSpPr>
          <p:spPr>
            <a:xfrm>
              <a:off x="3636264" y="266357"/>
              <a:ext cx="1069848" cy="593789"/>
            </a:xfrm>
            <a:custGeom>
              <a:avLst/>
              <a:gdLst/>
              <a:ahLst/>
              <a:cxnLst/>
              <a:rect l="0" t="0" r="0" b="0"/>
              <a:pathLst>
                <a:path w="120000" h="120000" extrusionOk="0">
                  <a:moveTo>
                    <a:pt x="78317" y="384"/>
                  </a:moveTo>
                  <a:cubicBezTo>
                    <a:pt x="89038" y="0"/>
                    <a:pt x="102307" y="1270"/>
                    <a:pt x="120000" y="2964"/>
                  </a:cubicBezTo>
                  <a:lnTo>
                    <a:pt x="120000" y="15283"/>
                  </a:lnTo>
                  <a:cubicBezTo>
                    <a:pt x="57435" y="25755"/>
                    <a:pt x="57435" y="25755"/>
                    <a:pt x="26666" y="120000"/>
                  </a:cubicBezTo>
                  <a:lnTo>
                    <a:pt x="0" y="81809"/>
                  </a:lnTo>
                  <a:cubicBezTo>
                    <a:pt x="36923" y="17593"/>
                    <a:pt x="46153" y="1539"/>
                    <a:pt x="78317" y="384"/>
                  </a:cubicBezTo>
                  <a:close/>
                </a:path>
              </a:pathLst>
            </a:custGeom>
            <a:solidFill>
              <a:srgbClr val="FF7D21"/>
            </a:solidFill>
            <a:ln>
              <a:noFill/>
            </a:ln>
          </p:spPr>
          <p:txBody>
            <a:bodyPr wrap="square" lIns="91425" tIns="45700" rIns="91425" bIns="45700" anchor="t" anchorCtr="0">
              <a:noAutofit/>
            </a:bodyPr>
            <a:lstStyle/>
            <a:p>
              <a:pPr marL="0" marR="0" lvl="0" indent="0" algn="l" rtl="0">
                <a:spcBef>
                  <a:spcPts val="0"/>
                </a:spcBef>
                <a:buSzPct val="25000"/>
                <a:buNone/>
              </a:pPr>
              <a:endParaRPr sz="1800">
                <a:solidFill>
                  <a:schemeClr val="dk1"/>
                </a:solidFill>
                <a:latin typeface="Calibri"/>
                <a:ea typeface="Calibri"/>
                <a:cs typeface="Calibri"/>
                <a:sym typeface="Calibri"/>
              </a:endParaRPr>
            </a:p>
          </p:txBody>
        </p:sp>
        <p:sp>
          <p:nvSpPr>
            <p:cNvPr id="211" name="Shape 211"/>
            <p:cNvSpPr/>
            <p:nvPr/>
          </p:nvSpPr>
          <p:spPr>
            <a:xfrm>
              <a:off x="2791968" y="677266"/>
              <a:ext cx="1088136" cy="762000"/>
            </a:xfrm>
            <a:custGeom>
              <a:avLst/>
              <a:gdLst/>
              <a:ahLst/>
              <a:cxnLst/>
              <a:rect l="0" t="0" r="0" b="0"/>
              <a:pathLst>
                <a:path w="120000" h="120000" extrusionOk="0">
                  <a:moveTo>
                    <a:pt x="92436" y="0"/>
                  </a:moveTo>
                  <a:lnTo>
                    <a:pt x="120000" y="27840"/>
                  </a:lnTo>
                  <a:cubicBezTo>
                    <a:pt x="71596" y="104160"/>
                    <a:pt x="71596" y="104160"/>
                    <a:pt x="1344" y="120000"/>
                  </a:cubicBezTo>
                  <a:lnTo>
                    <a:pt x="0" y="110400"/>
                  </a:lnTo>
                  <a:cubicBezTo>
                    <a:pt x="60840" y="82080"/>
                    <a:pt x="60840" y="82080"/>
                    <a:pt x="92436" y="0"/>
                  </a:cubicBezTo>
                  <a:close/>
                </a:path>
              </a:pathLst>
            </a:custGeom>
            <a:solidFill>
              <a:srgbClr val="FF003A"/>
            </a:solidFill>
            <a:ln>
              <a:noFill/>
            </a:ln>
          </p:spPr>
          <p:txBody>
            <a:bodyPr wrap="square" lIns="91425" tIns="45700" rIns="91425" bIns="45700" anchor="t" anchorCtr="0">
              <a:noAutofit/>
            </a:bodyPr>
            <a:lstStyle/>
            <a:p>
              <a:pPr marL="0" marR="0" lvl="0" indent="0" algn="l" rtl="0">
                <a:spcBef>
                  <a:spcPts val="0"/>
                </a:spcBef>
                <a:buSzPct val="25000"/>
                <a:buNone/>
              </a:pPr>
              <a:endParaRPr sz="1800">
                <a:solidFill>
                  <a:schemeClr val="dk1"/>
                </a:solidFill>
                <a:latin typeface="Calibri"/>
                <a:ea typeface="Calibri"/>
                <a:cs typeface="Calibri"/>
                <a:sym typeface="Calibri"/>
              </a:endParaRPr>
            </a:p>
          </p:txBody>
        </p:sp>
        <p:sp>
          <p:nvSpPr>
            <p:cNvPr id="212" name="Shape 212"/>
            <p:cNvSpPr/>
            <p:nvPr/>
          </p:nvSpPr>
          <p:spPr>
            <a:xfrm>
              <a:off x="2798064" y="265023"/>
              <a:ext cx="1075944" cy="598170"/>
            </a:xfrm>
            <a:custGeom>
              <a:avLst/>
              <a:gdLst/>
              <a:ahLst/>
              <a:cxnLst/>
              <a:rect l="0" t="0" r="0" b="0"/>
              <a:pathLst>
                <a:path w="120000" h="120000" extrusionOk="0">
                  <a:moveTo>
                    <a:pt x="41457" y="296"/>
                  </a:moveTo>
                  <a:cubicBezTo>
                    <a:pt x="73470" y="1184"/>
                    <a:pt x="82776" y="17121"/>
                    <a:pt x="120000" y="80866"/>
                  </a:cubicBezTo>
                  <a:lnTo>
                    <a:pt x="93484" y="120000"/>
                  </a:lnTo>
                  <a:cubicBezTo>
                    <a:pt x="62209" y="26445"/>
                    <a:pt x="62209" y="26445"/>
                    <a:pt x="0" y="15439"/>
                  </a:cubicBezTo>
                  <a:lnTo>
                    <a:pt x="0" y="3210"/>
                  </a:lnTo>
                  <a:cubicBezTo>
                    <a:pt x="17592" y="1375"/>
                    <a:pt x="30786" y="0"/>
                    <a:pt x="41457" y="296"/>
                  </a:cubicBezTo>
                  <a:close/>
                </a:path>
              </a:pathLst>
            </a:custGeom>
            <a:solidFill>
              <a:srgbClr val="0082B0"/>
            </a:solidFill>
            <a:ln>
              <a:noFill/>
            </a:ln>
          </p:spPr>
          <p:txBody>
            <a:bodyPr wrap="square" lIns="91425" tIns="45700" rIns="91425" bIns="45700" anchor="t" anchorCtr="0">
              <a:noAutofit/>
            </a:bodyPr>
            <a:lstStyle/>
            <a:p>
              <a:pPr marL="0" marR="0" lvl="0" indent="0" algn="l" rtl="0">
                <a:spcBef>
                  <a:spcPts val="0"/>
                </a:spcBef>
                <a:buSzPct val="25000"/>
                <a:buNone/>
              </a:pPr>
              <a:endParaRPr sz="1800">
                <a:solidFill>
                  <a:schemeClr val="dk1"/>
                </a:solidFill>
                <a:latin typeface="Calibri"/>
                <a:ea typeface="Calibri"/>
                <a:cs typeface="Calibri"/>
                <a:sym typeface="Calibri"/>
              </a:endParaRPr>
            </a:p>
          </p:txBody>
        </p:sp>
        <p:sp>
          <p:nvSpPr>
            <p:cNvPr id="213" name="Shape 213"/>
            <p:cNvSpPr/>
            <p:nvPr/>
          </p:nvSpPr>
          <p:spPr>
            <a:xfrm>
              <a:off x="3630168" y="677266"/>
              <a:ext cx="1082040" cy="762000"/>
            </a:xfrm>
            <a:custGeom>
              <a:avLst/>
              <a:gdLst/>
              <a:ahLst/>
              <a:cxnLst/>
              <a:rect l="0" t="0" r="0" b="0"/>
              <a:pathLst>
                <a:path w="120000" h="120000" extrusionOk="0">
                  <a:moveTo>
                    <a:pt x="27718" y="0"/>
                  </a:moveTo>
                  <a:cubicBezTo>
                    <a:pt x="58816" y="82080"/>
                    <a:pt x="58816" y="82080"/>
                    <a:pt x="120000" y="110400"/>
                  </a:cubicBezTo>
                  <a:lnTo>
                    <a:pt x="118647" y="120000"/>
                  </a:lnTo>
                  <a:cubicBezTo>
                    <a:pt x="48000" y="104160"/>
                    <a:pt x="48000" y="104160"/>
                    <a:pt x="0" y="27840"/>
                  </a:cubicBezTo>
                  <a:lnTo>
                    <a:pt x="27718" y="0"/>
                  </a:lnTo>
                  <a:close/>
                </a:path>
              </a:pathLst>
            </a:custGeom>
            <a:solidFill>
              <a:srgbClr val="4F478F"/>
            </a:solidFill>
            <a:ln>
              <a:noFill/>
            </a:ln>
          </p:spPr>
          <p:txBody>
            <a:bodyPr wrap="square" lIns="91425" tIns="45700" rIns="91425" bIns="45700" anchor="t" anchorCtr="0">
              <a:noAutofit/>
            </a:bodyPr>
            <a:lstStyle/>
            <a:p>
              <a:pPr marL="0" marR="0" lvl="0" indent="0" algn="l" rtl="0">
                <a:spcBef>
                  <a:spcPts val="0"/>
                </a:spcBef>
                <a:buSzPct val="25000"/>
                <a:buNone/>
              </a:pPr>
              <a:endParaRPr sz="1800">
                <a:solidFill>
                  <a:schemeClr val="dk1"/>
                </a:solidFill>
                <a:latin typeface="Calibri"/>
                <a:ea typeface="Calibri"/>
                <a:cs typeface="Calibri"/>
                <a:sym typeface="Calibri"/>
              </a:endParaRPr>
            </a:p>
          </p:txBody>
        </p:sp>
        <p:sp>
          <p:nvSpPr>
            <p:cNvPr id="214" name="Shape 214"/>
            <p:cNvSpPr/>
            <p:nvPr/>
          </p:nvSpPr>
          <p:spPr>
            <a:xfrm>
              <a:off x="7181088" y="296266"/>
              <a:ext cx="320040" cy="240792"/>
            </a:xfrm>
            <a:custGeom>
              <a:avLst/>
              <a:gdLst/>
              <a:ahLst/>
              <a:cxnLst/>
              <a:rect l="0" t="0" r="0" b="0"/>
              <a:pathLst>
                <a:path w="120000" h="120000" extrusionOk="0">
                  <a:moveTo>
                    <a:pt x="120000" y="0"/>
                  </a:moveTo>
                  <a:lnTo>
                    <a:pt x="120000" y="30379"/>
                  </a:lnTo>
                  <a:cubicBezTo>
                    <a:pt x="30857" y="25822"/>
                    <a:pt x="107428" y="106329"/>
                    <a:pt x="0" y="120000"/>
                  </a:cubicBezTo>
                  <a:lnTo>
                    <a:pt x="0" y="80506"/>
                  </a:lnTo>
                  <a:cubicBezTo>
                    <a:pt x="89142" y="94177"/>
                    <a:pt x="14857" y="13670"/>
                    <a:pt x="120000" y="0"/>
                  </a:cubicBezTo>
                  <a:close/>
                </a:path>
              </a:pathLst>
            </a:custGeom>
            <a:solidFill>
              <a:srgbClr val="020073"/>
            </a:solidFill>
            <a:ln>
              <a:noFill/>
            </a:ln>
          </p:spPr>
          <p:txBody>
            <a:bodyPr wrap="square" lIns="91425" tIns="45700" rIns="91425" bIns="45700" anchor="t" anchorCtr="0">
              <a:noAutofit/>
            </a:bodyPr>
            <a:lstStyle/>
            <a:p>
              <a:pPr marL="0" marR="0" lvl="0" indent="0" algn="l" rtl="0">
                <a:spcBef>
                  <a:spcPts val="0"/>
                </a:spcBef>
                <a:buSzPct val="25000"/>
                <a:buNone/>
              </a:pPr>
              <a:endParaRPr sz="1800">
                <a:solidFill>
                  <a:schemeClr val="dk1"/>
                </a:solidFill>
                <a:latin typeface="Calibri"/>
                <a:ea typeface="Calibri"/>
                <a:cs typeface="Calibri"/>
                <a:sym typeface="Calibri"/>
              </a:endParaRPr>
            </a:p>
          </p:txBody>
        </p:sp>
        <p:sp>
          <p:nvSpPr>
            <p:cNvPr id="215" name="Shape 215"/>
            <p:cNvSpPr/>
            <p:nvPr/>
          </p:nvSpPr>
          <p:spPr>
            <a:xfrm>
              <a:off x="1395984" y="281025"/>
              <a:ext cx="326136" cy="198120"/>
            </a:xfrm>
            <a:custGeom>
              <a:avLst/>
              <a:gdLst/>
              <a:ahLst/>
              <a:cxnLst/>
              <a:rect l="0" t="0" r="0" b="0"/>
              <a:pathLst>
                <a:path w="120000" h="120000" extrusionOk="0">
                  <a:moveTo>
                    <a:pt x="120000" y="0"/>
                  </a:moveTo>
                  <a:lnTo>
                    <a:pt x="120000" y="36923"/>
                  </a:lnTo>
                  <a:cubicBezTo>
                    <a:pt x="31401" y="24000"/>
                    <a:pt x="103177" y="114461"/>
                    <a:pt x="0" y="120000"/>
                  </a:cubicBezTo>
                  <a:lnTo>
                    <a:pt x="0" y="90461"/>
                  </a:lnTo>
                  <a:cubicBezTo>
                    <a:pt x="89719" y="103384"/>
                    <a:pt x="17943" y="12923"/>
                    <a:pt x="120000" y="0"/>
                  </a:cubicBezTo>
                  <a:close/>
                </a:path>
              </a:pathLst>
            </a:custGeom>
            <a:solidFill>
              <a:srgbClr val="0082B0"/>
            </a:solidFill>
            <a:ln>
              <a:noFill/>
            </a:ln>
          </p:spPr>
          <p:txBody>
            <a:bodyPr wrap="square" lIns="91425" tIns="45700" rIns="91425" bIns="45700" anchor="t" anchorCtr="0">
              <a:noAutofit/>
            </a:bodyPr>
            <a:lstStyle/>
            <a:p>
              <a:pPr marL="0" marR="0" lvl="0" indent="0" algn="l" rtl="0">
                <a:spcBef>
                  <a:spcPts val="0"/>
                </a:spcBef>
                <a:buSzPct val="25000"/>
                <a:buNone/>
              </a:pPr>
              <a:endParaRPr sz="1800">
                <a:solidFill>
                  <a:schemeClr val="dk1"/>
                </a:solidFill>
                <a:latin typeface="Calibri"/>
                <a:ea typeface="Calibri"/>
                <a:cs typeface="Calibri"/>
                <a:sym typeface="Calibri"/>
              </a:endParaRPr>
            </a:p>
          </p:txBody>
        </p:sp>
        <p:sp>
          <p:nvSpPr>
            <p:cNvPr id="216" name="Shape 216"/>
            <p:cNvSpPr/>
            <p:nvPr/>
          </p:nvSpPr>
          <p:spPr>
            <a:xfrm>
              <a:off x="6120384" y="1149705"/>
              <a:ext cx="320040" cy="292608"/>
            </a:xfrm>
            <a:custGeom>
              <a:avLst/>
              <a:gdLst/>
              <a:ahLst/>
              <a:cxnLst/>
              <a:rect l="0" t="0" r="0" b="0"/>
              <a:pathLst>
                <a:path w="120000" h="120000" extrusionOk="0">
                  <a:moveTo>
                    <a:pt x="120000" y="0"/>
                  </a:moveTo>
                  <a:lnTo>
                    <a:pt x="120000" y="20000"/>
                  </a:lnTo>
                  <a:cubicBezTo>
                    <a:pt x="29714" y="16250"/>
                    <a:pt x="105142" y="111250"/>
                    <a:pt x="0" y="120000"/>
                  </a:cubicBezTo>
                  <a:lnTo>
                    <a:pt x="0" y="95000"/>
                  </a:lnTo>
                  <a:cubicBezTo>
                    <a:pt x="91428" y="103750"/>
                    <a:pt x="16000" y="8750"/>
                    <a:pt x="120000" y="0"/>
                  </a:cubicBezTo>
                  <a:close/>
                </a:path>
              </a:pathLst>
            </a:custGeom>
            <a:solidFill>
              <a:srgbClr val="4F478F"/>
            </a:solidFill>
            <a:ln>
              <a:noFill/>
            </a:ln>
          </p:spPr>
          <p:txBody>
            <a:bodyPr wrap="square" lIns="91425" tIns="45700" rIns="91425" bIns="45700" anchor="t" anchorCtr="0">
              <a:noAutofit/>
            </a:bodyPr>
            <a:lstStyle/>
            <a:p>
              <a:pPr marL="0" marR="0" lvl="0" indent="0" algn="l" rtl="0">
                <a:spcBef>
                  <a:spcPts val="0"/>
                </a:spcBef>
                <a:buSzPct val="25000"/>
                <a:buNone/>
              </a:pPr>
              <a:endParaRPr sz="1800">
                <a:solidFill>
                  <a:schemeClr val="dk1"/>
                </a:solidFill>
                <a:latin typeface="Calibri"/>
                <a:ea typeface="Calibri"/>
                <a:cs typeface="Calibri"/>
                <a:sym typeface="Calibri"/>
              </a:endParaRPr>
            </a:p>
          </p:txBody>
        </p:sp>
        <p:sp>
          <p:nvSpPr>
            <p:cNvPr id="217" name="Shape 217"/>
            <p:cNvSpPr/>
            <p:nvPr/>
          </p:nvSpPr>
          <p:spPr>
            <a:xfrm>
              <a:off x="6120384" y="1381353"/>
              <a:ext cx="320040" cy="118872"/>
            </a:xfrm>
            <a:custGeom>
              <a:avLst/>
              <a:gdLst/>
              <a:ahLst/>
              <a:cxnLst/>
              <a:rect l="0" t="0" r="0" b="0"/>
              <a:pathLst>
                <a:path w="120000" h="120000" extrusionOk="0">
                  <a:moveTo>
                    <a:pt x="0" y="0"/>
                  </a:moveTo>
                  <a:cubicBezTo>
                    <a:pt x="98285" y="21538"/>
                    <a:pt x="22857" y="95384"/>
                    <a:pt x="120000" y="70769"/>
                  </a:cubicBezTo>
                  <a:lnTo>
                    <a:pt x="120000" y="120000"/>
                  </a:lnTo>
                  <a:cubicBezTo>
                    <a:pt x="22857" y="113846"/>
                    <a:pt x="98285" y="40000"/>
                    <a:pt x="0" y="61538"/>
                  </a:cubicBezTo>
                  <a:lnTo>
                    <a:pt x="0" y="0"/>
                  </a:lnTo>
                  <a:close/>
                </a:path>
              </a:pathLst>
            </a:custGeom>
            <a:solidFill>
              <a:srgbClr val="4F478F"/>
            </a:solidFill>
            <a:ln>
              <a:noFill/>
            </a:ln>
          </p:spPr>
          <p:txBody>
            <a:bodyPr wrap="square" lIns="91425" tIns="45700" rIns="91425" bIns="45700" anchor="t" anchorCtr="0">
              <a:noAutofit/>
            </a:bodyPr>
            <a:lstStyle/>
            <a:p>
              <a:pPr marL="0" marR="0" lvl="0" indent="0" algn="l" rtl="0">
                <a:spcBef>
                  <a:spcPts val="0"/>
                </a:spcBef>
                <a:buSzPct val="25000"/>
                <a:buNone/>
              </a:pPr>
              <a:endParaRPr sz="1800">
                <a:solidFill>
                  <a:schemeClr val="dk1"/>
                </a:solidFill>
                <a:latin typeface="Calibri"/>
                <a:ea typeface="Calibri"/>
                <a:cs typeface="Calibri"/>
                <a:sym typeface="Calibri"/>
              </a:endParaRPr>
            </a:p>
          </p:txBody>
        </p:sp>
        <p:sp>
          <p:nvSpPr>
            <p:cNvPr id="218" name="Shape 218"/>
            <p:cNvSpPr/>
            <p:nvPr/>
          </p:nvSpPr>
          <p:spPr>
            <a:xfrm>
              <a:off x="6120384" y="1381353"/>
              <a:ext cx="484632" cy="423672"/>
            </a:xfrm>
            <a:custGeom>
              <a:avLst/>
              <a:gdLst/>
              <a:ahLst/>
              <a:cxnLst/>
              <a:rect l="0" t="0" r="0" b="0"/>
              <a:pathLst>
                <a:path w="120000" h="120000" extrusionOk="0">
                  <a:moveTo>
                    <a:pt x="0" y="0"/>
                  </a:moveTo>
                  <a:cubicBezTo>
                    <a:pt x="69433" y="4316"/>
                    <a:pt x="58867" y="111366"/>
                    <a:pt x="120000" y="106187"/>
                  </a:cubicBezTo>
                  <a:lnTo>
                    <a:pt x="120000" y="120000"/>
                  </a:lnTo>
                  <a:cubicBezTo>
                    <a:pt x="51320" y="120000"/>
                    <a:pt x="60377" y="12949"/>
                    <a:pt x="0" y="17266"/>
                  </a:cubicBezTo>
                  <a:lnTo>
                    <a:pt x="0" y="0"/>
                  </a:lnTo>
                  <a:close/>
                </a:path>
              </a:pathLst>
            </a:custGeom>
            <a:solidFill>
              <a:srgbClr val="4F478F"/>
            </a:solidFill>
            <a:ln>
              <a:noFill/>
            </a:ln>
          </p:spPr>
          <p:txBody>
            <a:bodyPr wrap="square" lIns="91425" tIns="45700" rIns="91425" bIns="45700" anchor="t" anchorCtr="0">
              <a:noAutofit/>
            </a:bodyPr>
            <a:lstStyle/>
            <a:p>
              <a:pPr marL="0" marR="0" lvl="0" indent="0" algn="l" rtl="0">
                <a:spcBef>
                  <a:spcPts val="0"/>
                </a:spcBef>
                <a:buSzPct val="25000"/>
                <a:buNone/>
              </a:pPr>
              <a:endParaRPr sz="1800">
                <a:solidFill>
                  <a:schemeClr val="dk1"/>
                </a:solidFill>
                <a:latin typeface="Calibri"/>
                <a:ea typeface="Calibri"/>
                <a:cs typeface="Calibri"/>
                <a:sym typeface="Calibri"/>
              </a:endParaRPr>
            </a:p>
          </p:txBody>
        </p:sp>
        <p:sp>
          <p:nvSpPr>
            <p:cNvPr id="219" name="Shape 219"/>
            <p:cNvSpPr/>
            <p:nvPr/>
          </p:nvSpPr>
          <p:spPr>
            <a:xfrm>
              <a:off x="7263384" y="802234"/>
              <a:ext cx="585216" cy="396240"/>
            </a:xfrm>
            <a:custGeom>
              <a:avLst/>
              <a:gdLst/>
              <a:ahLst/>
              <a:cxnLst/>
              <a:rect l="0" t="0" r="0" b="0"/>
              <a:pathLst>
                <a:path w="120000" h="120000" extrusionOk="0">
                  <a:moveTo>
                    <a:pt x="120000" y="0"/>
                  </a:moveTo>
                  <a:lnTo>
                    <a:pt x="120000" y="9230"/>
                  </a:lnTo>
                  <a:cubicBezTo>
                    <a:pt x="68750" y="9230"/>
                    <a:pt x="55000" y="117230"/>
                    <a:pt x="0" y="120000"/>
                  </a:cubicBezTo>
                  <a:lnTo>
                    <a:pt x="0" y="105230"/>
                  </a:lnTo>
                  <a:cubicBezTo>
                    <a:pt x="51250" y="108000"/>
                    <a:pt x="65000" y="0"/>
                    <a:pt x="120000" y="0"/>
                  </a:cubicBezTo>
                  <a:close/>
                </a:path>
              </a:pathLst>
            </a:custGeom>
            <a:solidFill>
              <a:srgbClr val="4F478F"/>
            </a:solidFill>
            <a:ln>
              <a:noFill/>
            </a:ln>
          </p:spPr>
          <p:txBody>
            <a:bodyPr wrap="square" lIns="91425" tIns="45700" rIns="91425" bIns="45700" anchor="t" anchorCtr="0">
              <a:noAutofit/>
            </a:bodyPr>
            <a:lstStyle/>
            <a:p>
              <a:pPr marL="0" marR="0" lvl="0" indent="0" algn="l" rtl="0">
                <a:spcBef>
                  <a:spcPts val="0"/>
                </a:spcBef>
                <a:buSzPct val="25000"/>
                <a:buNone/>
              </a:pPr>
              <a:endParaRPr sz="1800">
                <a:solidFill>
                  <a:schemeClr val="dk1"/>
                </a:solidFill>
                <a:latin typeface="Calibri"/>
                <a:ea typeface="Calibri"/>
                <a:cs typeface="Calibri"/>
                <a:sym typeface="Calibri"/>
              </a:endParaRPr>
            </a:p>
          </p:txBody>
        </p:sp>
        <p:sp>
          <p:nvSpPr>
            <p:cNvPr id="220" name="Shape 220"/>
            <p:cNvSpPr/>
            <p:nvPr/>
          </p:nvSpPr>
          <p:spPr>
            <a:xfrm>
              <a:off x="7367016" y="1292961"/>
              <a:ext cx="320040" cy="207264"/>
            </a:xfrm>
            <a:custGeom>
              <a:avLst/>
              <a:gdLst/>
              <a:ahLst/>
              <a:cxnLst/>
              <a:rect l="0" t="0" r="0" b="0"/>
              <a:pathLst>
                <a:path w="120000" h="120000" extrusionOk="0">
                  <a:moveTo>
                    <a:pt x="120000" y="0"/>
                  </a:moveTo>
                  <a:lnTo>
                    <a:pt x="120000" y="17647"/>
                  </a:lnTo>
                  <a:cubicBezTo>
                    <a:pt x="27428" y="15882"/>
                    <a:pt x="101714" y="112941"/>
                    <a:pt x="0" y="119999"/>
                  </a:cubicBezTo>
                  <a:lnTo>
                    <a:pt x="0" y="91764"/>
                  </a:lnTo>
                  <a:cubicBezTo>
                    <a:pt x="92571" y="98823"/>
                    <a:pt x="18285" y="1764"/>
                    <a:pt x="120000" y="0"/>
                  </a:cubicBezTo>
                  <a:close/>
                </a:path>
              </a:pathLst>
            </a:custGeom>
            <a:solidFill>
              <a:srgbClr val="4F478F"/>
            </a:solidFill>
            <a:ln>
              <a:noFill/>
            </a:ln>
          </p:spPr>
          <p:txBody>
            <a:bodyPr wrap="square" lIns="91425" tIns="45700" rIns="91425" bIns="45700" anchor="t" anchorCtr="0">
              <a:noAutofit/>
            </a:bodyPr>
            <a:lstStyle/>
            <a:p>
              <a:pPr marL="0" marR="0" lvl="0" indent="0" algn="l" rtl="0">
                <a:spcBef>
                  <a:spcPts val="0"/>
                </a:spcBef>
                <a:buSzPct val="25000"/>
                <a:buNone/>
              </a:pPr>
              <a:endParaRPr sz="1800">
                <a:solidFill>
                  <a:schemeClr val="dk1"/>
                </a:solidFill>
                <a:latin typeface="Calibri"/>
                <a:ea typeface="Calibri"/>
                <a:cs typeface="Calibri"/>
                <a:sym typeface="Calibri"/>
              </a:endParaRPr>
            </a:p>
          </p:txBody>
        </p:sp>
        <p:sp>
          <p:nvSpPr>
            <p:cNvPr id="221" name="Shape 221"/>
            <p:cNvSpPr/>
            <p:nvPr/>
          </p:nvSpPr>
          <p:spPr>
            <a:xfrm>
              <a:off x="5824728" y="125578"/>
              <a:ext cx="1091184" cy="216408"/>
            </a:xfrm>
            <a:custGeom>
              <a:avLst/>
              <a:gdLst/>
              <a:ahLst/>
              <a:cxnLst/>
              <a:rect l="0" t="0" r="0" b="0"/>
              <a:pathLst>
                <a:path w="120000" h="120000" extrusionOk="0">
                  <a:moveTo>
                    <a:pt x="120000" y="0"/>
                  </a:moveTo>
                  <a:lnTo>
                    <a:pt x="120000" y="27042"/>
                  </a:lnTo>
                  <a:cubicBezTo>
                    <a:pt x="91843" y="30422"/>
                    <a:pt x="28826" y="118309"/>
                    <a:pt x="0" y="120000"/>
                  </a:cubicBezTo>
                  <a:lnTo>
                    <a:pt x="0" y="86197"/>
                  </a:lnTo>
                  <a:cubicBezTo>
                    <a:pt x="28156" y="87887"/>
                    <a:pt x="91173" y="3380"/>
                    <a:pt x="120000" y="0"/>
                  </a:cubicBezTo>
                  <a:close/>
                </a:path>
              </a:pathLst>
            </a:custGeom>
            <a:solidFill>
              <a:srgbClr val="FF7D21"/>
            </a:solidFill>
            <a:ln>
              <a:noFill/>
            </a:ln>
          </p:spPr>
          <p:txBody>
            <a:bodyPr wrap="square" lIns="91425" tIns="45700" rIns="91425" bIns="45700" anchor="t" anchorCtr="0">
              <a:noAutofit/>
            </a:bodyPr>
            <a:lstStyle/>
            <a:p>
              <a:pPr marL="0" marR="0" lvl="0" indent="0" algn="l" rtl="0">
                <a:spcBef>
                  <a:spcPts val="0"/>
                </a:spcBef>
                <a:buSzPct val="25000"/>
                <a:buNone/>
              </a:pPr>
              <a:endParaRPr sz="1800">
                <a:solidFill>
                  <a:schemeClr val="dk1"/>
                </a:solidFill>
                <a:latin typeface="Calibri"/>
                <a:ea typeface="Calibri"/>
                <a:cs typeface="Calibri"/>
                <a:sym typeface="Calibri"/>
              </a:endParaRPr>
            </a:p>
          </p:txBody>
        </p:sp>
        <p:sp>
          <p:nvSpPr>
            <p:cNvPr id="222" name="Shape 222"/>
            <p:cNvSpPr/>
            <p:nvPr/>
          </p:nvSpPr>
          <p:spPr>
            <a:xfrm>
              <a:off x="624840" y="1149705"/>
              <a:ext cx="326136" cy="292608"/>
            </a:xfrm>
            <a:custGeom>
              <a:avLst/>
              <a:gdLst/>
              <a:ahLst/>
              <a:cxnLst/>
              <a:rect l="0" t="0" r="0" b="0"/>
              <a:pathLst>
                <a:path w="120000" h="120000" extrusionOk="0">
                  <a:moveTo>
                    <a:pt x="0" y="0"/>
                  </a:moveTo>
                  <a:cubicBezTo>
                    <a:pt x="99813" y="1250"/>
                    <a:pt x="29158" y="98750"/>
                    <a:pt x="120000" y="95000"/>
                  </a:cubicBezTo>
                  <a:lnTo>
                    <a:pt x="120000" y="120000"/>
                  </a:lnTo>
                  <a:cubicBezTo>
                    <a:pt x="20186" y="116250"/>
                    <a:pt x="90841" y="18750"/>
                    <a:pt x="0" y="20000"/>
                  </a:cubicBezTo>
                  <a:lnTo>
                    <a:pt x="0" y="0"/>
                  </a:lnTo>
                  <a:close/>
                </a:path>
              </a:pathLst>
            </a:custGeom>
            <a:solidFill>
              <a:srgbClr val="FF003A"/>
            </a:solidFill>
            <a:ln>
              <a:noFill/>
            </a:ln>
          </p:spPr>
          <p:txBody>
            <a:bodyPr wrap="square" lIns="91425" tIns="45700" rIns="91425" bIns="45700" anchor="t" anchorCtr="0">
              <a:noAutofit/>
            </a:bodyPr>
            <a:lstStyle/>
            <a:p>
              <a:pPr marL="0" marR="0" lvl="0" indent="0" algn="l" rtl="0">
                <a:spcBef>
                  <a:spcPts val="0"/>
                </a:spcBef>
                <a:buSzPct val="25000"/>
                <a:buNone/>
              </a:pPr>
              <a:endParaRPr sz="1800">
                <a:solidFill>
                  <a:schemeClr val="dk1"/>
                </a:solidFill>
                <a:latin typeface="Calibri"/>
                <a:ea typeface="Calibri"/>
                <a:cs typeface="Calibri"/>
                <a:sym typeface="Calibri"/>
              </a:endParaRPr>
            </a:p>
          </p:txBody>
        </p:sp>
        <p:sp>
          <p:nvSpPr>
            <p:cNvPr id="223" name="Shape 223"/>
            <p:cNvSpPr/>
            <p:nvPr/>
          </p:nvSpPr>
          <p:spPr>
            <a:xfrm>
              <a:off x="624840" y="1381353"/>
              <a:ext cx="326136" cy="128016"/>
            </a:xfrm>
            <a:custGeom>
              <a:avLst/>
              <a:gdLst/>
              <a:ahLst/>
              <a:cxnLst/>
              <a:rect l="0" t="0" r="0" b="0"/>
              <a:pathLst>
                <a:path w="120000" h="120000" extrusionOk="0">
                  <a:moveTo>
                    <a:pt x="120000" y="0"/>
                  </a:moveTo>
                  <a:lnTo>
                    <a:pt x="120000" y="57142"/>
                  </a:lnTo>
                  <a:cubicBezTo>
                    <a:pt x="24672" y="54285"/>
                    <a:pt x="95327" y="120000"/>
                    <a:pt x="0" y="111428"/>
                  </a:cubicBezTo>
                  <a:lnTo>
                    <a:pt x="0" y="65714"/>
                  </a:lnTo>
                  <a:cubicBezTo>
                    <a:pt x="95327" y="74285"/>
                    <a:pt x="24672" y="2857"/>
                    <a:pt x="120000" y="0"/>
                  </a:cubicBezTo>
                  <a:close/>
                </a:path>
              </a:pathLst>
            </a:custGeom>
            <a:solidFill>
              <a:srgbClr val="FF003A"/>
            </a:solidFill>
            <a:ln>
              <a:noFill/>
            </a:ln>
          </p:spPr>
          <p:txBody>
            <a:bodyPr wrap="square" lIns="91425" tIns="45700" rIns="91425" bIns="45700" anchor="t" anchorCtr="0">
              <a:noAutofit/>
            </a:bodyPr>
            <a:lstStyle/>
            <a:p>
              <a:pPr marL="0" marR="0" lvl="0" indent="0" algn="l" rtl="0">
                <a:spcBef>
                  <a:spcPts val="0"/>
                </a:spcBef>
                <a:buSzPct val="25000"/>
                <a:buNone/>
              </a:pPr>
              <a:endParaRPr sz="1800">
                <a:solidFill>
                  <a:schemeClr val="dk1"/>
                </a:solidFill>
                <a:latin typeface="Calibri"/>
                <a:ea typeface="Calibri"/>
                <a:cs typeface="Calibri"/>
                <a:sym typeface="Calibri"/>
              </a:endParaRPr>
            </a:p>
          </p:txBody>
        </p:sp>
        <p:sp>
          <p:nvSpPr>
            <p:cNvPr id="224" name="Shape 224"/>
            <p:cNvSpPr/>
            <p:nvPr/>
          </p:nvSpPr>
          <p:spPr>
            <a:xfrm>
              <a:off x="624840" y="1381353"/>
              <a:ext cx="326136" cy="713232"/>
            </a:xfrm>
            <a:custGeom>
              <a:avLst/>
              <a:gdLst/>
              <a:ahLst/>
              <a:cxnLst/>
              <a:rect l="0" t="0" r="0" b="0"/>
              <a:pathLst>
                <a:path w="120000" h="120000" extrusionOk="0">
                  <a:moveTo>
                    <a:pt x="120000" y="0"/>
                  </a:moveTo>
                  <a:lnTo>
                    <a:pt x="120000" y="10256"/>
                  </a:lnTo>
                  <a:cubicBezTo>
                    <a:pt x="31401" y="7179"/>
                    <a:pt x="100934" y="117948"/>
                    <a:pt x="0" y="120000"/>
                  </a:cubicBezTo>
                  <a:lnTo>
                    <a:pt x="0" y="111794"/>
                  </a:lnTo>
                  <a:cubicBezTo>
                    <a:pt x="89719" y="113846"/>
                    <a:pt x="17943" y="3076"/>
                    <a:pt x="120000" y="0"/>
                  </a:cubicBezTo>
                  <a:close/>
                </a:path>
              </a:pathLst>
            </a:custGeom>
            <a:solidFill>
              <a:srgbClr val="FF003A"/>
            </a:solidFill>
            <a:ln>
              <a:noFill/>
            </a:ln>
          </p:spPr>
          <p:txBody>
            <a:bodyPr wrap="square" lIns="91425" tIns="45700" rIns="91425" bIns="45700" anchor="t" anchorCtr="0">
              <a:noAutofit/>
            </a:bodyPr>
            <a:lstStyle/>
            <a:p>
              <a:pPr marL="0" marR="0" lvl="0" indent="0" algn="l" rtl="0">
                <a:spcBef>
                  <a:spcPts val="0"/>
                </a:spcBef>
                <a:buSzPct val="25000"/>
                <a:buNone/>
              </a:pPr>
              <a:endParaRPr sz="1800">
                <a:solidFill>
                  <a:schemeClr val="dk1"/>
                </a:solidFill>
                <a:latin typeface="Calibri"/>
                <a:ea typeface="Calibri"/>
                <a:cs typeface="Calibri"/>
                <a:sym typeface="Calibri"/>
              </a:endParaRPr>
            </a:p>
          </p:txBody>
        </p:sp>
        <p:sp>
          <p:nvSpPr>
            <p:cNvPr id="225" name="Shape 225"/>
            <p:cNvSpPr/>
            <p:nvPr/>
          </p:nvSpPr>
          <p:spPr>
            <a:xfrm>
              <a:off x="2916936" y="366370"/>
              <a:ext cx="1700784" cy="832104"/>
            </a:xfrm>
            <a:custGeom>
              <a:avLst/>
              <a:gdLst/>
              <a:ahLst/>
              <a:cxnLst/>
              <a:rect l="0" t="0" r="0" b="0"/>
              <a:pathLst>
                <a:path w="120000" h="120000" extrusionOk="0">
                  <a:moveTo>
                    <a:pt x="49247" y="0"/>
                  </a:moveTo>
                  <a:lnTo>
                    <a:pt x="53118" y="0"/>
                  </a:lnTo>
                  <a:lnTo>
                    <a:pt x="54838" y="879"/>
                  </a:lnTo>
                  <a:lnTo>
                    <a:pt x="56774" y="1318"/>
                  </a:lnTo>
                  <a:lnTo>
                    <a:pt x="58279" y="2637"/>
                  </a:lnTo>
                  <a:lnTo>
                    <a:pt x="60000" y="4835"/>
                  </a:lnTo>
                  <a:lnTo>
                    <a:pt x="61290" y="6593"/>
                  </a:lnTo>
                  <a:lnTo>
                    <a:pt x="62580" y="8791"/>
                  </a:lnTo>
                  <a:lnTo>
                    <a:pt x="63655" y="10549"/>
                  </a:lnTo>
                  <a:lnTo>
                    <a:pt x="65591" y="8791"/>
                  </a:lnTo>
                  <a:lnTo>
                    <a:pt x="68172" y="7472"/>
                  </a:lnTo>
                  <a:lnTo>
                    <a:pt x="70537" y="6153"/>
                  </a:lnTo>
                  <a:lnTo>
                    <a:pt x="72688" y="5274"/>
                  </a:lnTo>
                  <a:lnTo>
                    <a:pt x="78279" y="5274"/>
                  </a:lnTo>
                  <a:lnTo>
                    <a:pt x="81290" y="6153"/>
                  </a:lnTo>
                  <a:lnTo>
                    <a:pt x="83870" y="6593"/>
                  </a:lnTo>
                  <a:lnTo>
                    <a:pt x="86881" y="7912"/>
                  </a:lnTo>
                  <a:lnTo>
                    <a:pt x="90107" y="10109"/>
                  </a:lnTo>
                  <a:lnTo>
                    <a:pt x="92473" y="11868"/>
                  </a:lnTo>
                  <a:lnTo>
                    <a:pt x="95053" y="14505"/>
                  </a:lnTo>
                  <a:lnTo>
                    <a:pt x="97419" y="18021"/>
                  </a:lnTo>
                  <a:lnTo>
                    <a:pt x="99354" y="21098"/>
                  </a:lnTo>
                  <a:lnTo>
                    <a:pt x="101290" y="24615"/>
                  </a:lnTo>
                  <a:lnTo>
                    <a:pt x="103010" y="28571"/>
                  </a:lnTo>
                  <a:lnTo>
                    <a:pt x="104516" y="27692"/>
                  </a:lnTo>
                  <a:lnTo>
                    <a:pt x="106451" y="28571"/>
                  </a:lnTo>
                  <a:lnTo>
                    <a:pt x="107956" y="30329"/>
                  </a:lnTo>
                  <a:lnTo>
                    <a:pt x="109247" y="32967"/>
                  </a:lnTo>
                  <a:lnTo>
                    <a:pt x="109462" y="36923"/>
                  </a:lnTo>
                  <a:lnTo>
                    <a:pt x="109247" y="39560"/>
                  </a:lnTo>
                  <a:lnTo>
                    <a:pt x="111182" y="39120"/>
                  </a:lnTo>
                  <a:lnTo>
                    <a:pt x="112688" y="40439"/>
                  </a:lnTo>
                  <a:lnTo>
                    <a:pt x="114408" y="41758"/>
                  </a:lnTo>
                  <a:lnTo>
                    <a:pt x="116129" y="44395"/>
                  </a:lnTo>
                  <a:lnTo>
                    <a:pt x="117419" y="47472"/>
                  </a:lnTo>
                  <a:lnTo>
                    <a:pt x="118279" y="51428"/>
                  </a:lnTo>
                  <a:lnTo>
                    <a:pt x="118924" y="54945"/>
                  </a:lnTo>
                  <a:lnTo>
                    <a:pt x="119569" y="59340"/>
                  </a:lnTo>
                  <a:lnTo>
                    <a:pt x="120000" y="62857"/>
                  </a:lnTo>
                  <a:lnTo>
                    <a:pt x="120000" y="68131"/>
                  </a:lnTo>
                  <a:lnTo>
                    <a:pt x="119354" y="72087"/>
                  </a:lnTo>
                  <a:lnTo>
                    <a:pt x="118279" y="76043"/>
                  </a:lnTo>
                  <a:lnTo>
                    <a:pt x="116989" y="79120"/>
                  </a:lnTo>
                  <a:lnTo>
                    <a:pt x="115698" y="81758"/>
                  </a:lnTo>
                  <a:lnTo>
                    <a:pt x="113978" y="83956"/>
                  </a:lnTo>
                  <a:lnTo>
                    <a:pt x="112473" y="84395"/>
                  </a:lnTo>
                  <a:lnTo>
                    <a:pt x="110752" y="84395"/>
                  </a:lnTo>
                  <a:lnTo>
                    <a:pt x="109892" y="90549"/>
                  </a:lnTo>
                  <a:lnTo>
                    <a:pt x="107956" y="94945"/>
                  </a:lnTo>
                  <a:lnTo>
                    <a:pt x="104946" y="98901"/>
                  </a:lnTo>
                  <a:lnTo>
                    <a:pt x="101935" y="102417"/>
                  </a:lnTo>
                  <a:lnTo>
                    <a:pt x="97634" y="105494"/>
                  </a:lnTo>
                  <a:lnTo>
                    <a:pt x="93118" y="108131"/>
                  </a:lnTo>
                  <a:lnTo>
                    <a:pt x="88172" y="109450"/>
                  </a:lnTo>
                  <a:lnTo>
                    <a:pt x="82580" y="110329"/>
                  </a:lnTo>
                  <a:lnTo>
                    <a:pt x="79569" y="109450"/>
                  </a:lnTo>
                  <a:lnTo>
                    <a:pt x="76344" y="109450"/>
                  </a:lnTo>
                  <a:lnTo>
                    <a:pt x="73118" y="108131"/>
                  </a:lnTo>
                  <a:lnTo>
                    <a:pt x="70537" y="106813"/>
                  </a:lnTo>
                  <a:lnTo>
                    <a:pt x="67526" y="110329"/>
                  </a:lnTo>
                  <a:lnTo>
                    <a:pt x="64946" y="112967"/>
                  </a:lnTo>
                  <a:lnTo>
                    <a:pt x="61075" y="115604"/>
                  </a:lnTo>
                  <a:lnTo>
                    <a:pt x="58709" y="116923"/>
                  </a:lnTo>
                  <a:lnTo>
                    <a:pt x="54838" y="118241"/>
                  </a:lnTo>
                  <a:lnTo>
                    <a:pt x="50752" y="119560"/>
                  </a:lnTo>
                  <a:lnTo>
                    <a:pt x="47311" y="120000"/>
                  </a:lnTo>
                  <a:lnTo>
                    <a:pt x="43870" y="120000"/>
                  </a:lnTo>
                  <a:lnTo>
                    <a:pt x="37634" y="119560"/>
                  </a:lnTo>
                  <a:lnTo>
                    <a:pt x="31827" y="118241"/>
                  </a:lnTo>
                  <a:lnTo>
                    <a:pt x="26666" y="114725"/>
                  </a:lnTo>
                  <a:lnTo>
                    <a:pt x="21720" y="110769"/>
                  </a:lnTo>
                  <a:lnTo>
                    <a:pt x="17634" y="106813"/>
                  </a:lnTo>
                  <a:lnTo>
                    <a:pt x="14838" y="102417"/>
                  </a:lnTo>
                  <a:lnTo>
                    <a:pt x="12473" y="97582"/>
                  </a:lnTo>
                  <a:lnTo>
                    <a:pt x="10537" y="90989"/>
                  </a:lnTo>
                  <a:lnTo>
                    <a:pt x="8817" y="90989"/>
                  </a:lnTo>
                  <a:lnTo>
                    <a:pt x="6881" y="89230"/>
                  </a:lnTo>
                  <a:lnTo>
                    <a:pt x="5161" y="87032"/>
                  </a:lnTo>
                  <a:lnTo>
                    <a:pt x="3870" y="84395"/>
                  </a:lnTo>
                  <a:lnTo>
                    <a:pt x="2580" y="81318"/>
                  </a:lnTo>
                  <a:lnTo>
                    <a:pt x="1720" y="77802"/>
                  </a:lnTo>
                  <a:lnTo>
                    <a:pt x="1075" y="73846"/>
                  </a:lnTo>
                  <a:lnTo>
                    <a:pt x="430" y="69450"/>
                  </a:lnTo>
                  <a:lnTo>
                    <a:pt x="0" y="64175"/>
                  </a:lnTo>
                  <a:lnTo>
                    <a:pt x="430" y="59340"/>
                  </a:lnTo>
                  <a:lnTo>
                    <a:pt x="1075" y="54945"/>
                  </a:lnTo>
                  <a:lnTo>
                    <a:pt x="1720" y="50989"/>
                  </a:lnTo>
                  <a:lnTo>
                    <a:pt x="3010" y="46153"/>
                  </a:lnTo>
                  <a:lnTo>
                    <a:pt x="4301" y="43516"/>
                  </a:lnTo>
                  <a:lnTo>
                    <a:pt x="5806" y="41758"/>
                  </a:lnTo>
                  <a:lnTo>
                    <a:pt x="7956" y="40439"/>
                  </a:lnTo>
                  <a:lnTo>
                    <a:pt x="8172" y="34285"/>
                  </a:lnTo>
                  <a:lnTo>
                    <a:pt x="9247" y="29010"/>
                  </a:lnTo>
                  <a:lnTo>
                    <a:pt x="10752" y="23296"/>
                  </a:lnTo>
                  <a:lnTo>
                    <a:pt x="13118" y="18021"/>
                  </a:lnTo>
                  <a:lnTo>
                    <a:pt x="15698" y="14065"/>
                  </a:lnTo>
                  <a:lnTo>
                    <a:pt x="18709" y="10549"/>
                  </a:lnTo>
                  <a:lnTo>
                    <a:pt x="21935" y="7912"/>
                  </a:lnTo>
                  <a:lnTo>
                    <a:pt x="24946" y="6593"/>
                  </a:lnTo>
                  <a:lnTo>
                    <a:pt x="26881" y="6153"/>
                  </a:lnTo>
                  <a:lnTo>
                    <a:pt x="29247" y="6153"/>
                  </a:lnTo>
                  <a:lnTo>
                    <a:pt x="30752" y="6593"/>
                  </a:lnTo>
                  <a:lnTo>
                    <a:pt x="32473" y="7472"/>
                  </a:lnTo>
                  <a:lnTo>
                    <a:pt x="34193" y="7912"/>
                  </a:lnTo>
                  <a:lnTo>
                    <a:pt x="35698" y="9230"/>
                  </a:lnTo>
                  <a:lnTo>
                    <a:pt x="36989" y="10109"/>
                  </a:lnTo>
                  <a:lnTo>
                    <a:pt x="38709" y="11428"/>
                  </a:lnTo>
                  <a:lnTo>
                    <a:pt x="39354" y="9230"/>
                  </a:lnTo>
                  <a:lnTo>
                    <a:pt x="41075" y="6153"/>
                  </a:lnTo>
                  <a:lnTo>
                    <a:pt x="42365" y="3956"/>
                  </a:lnTo>
                  <a:lnTo>
                    <a:pt x="43655" y="2637"/>
                  </a:lnTo>
                  <a:lnTo>
                    <a:pt x="45591" y="1318"/>
                  </a:lnTo>
                  <a:lnTo>
                    <a:pt x="47311" y="879"/>
                  </a:lnTo>
                  <a:lnTo>
                    <a:pt x="49247" y="0"/>
                  </a:lnTo>
                  <a:close/>
                </a:path>
              </a:pathLst>
            </a:custGeom>
            <a:solidFill>
              <a:srgbClr val="918787"/>
            </a:solidFill>
            <a:ln>
              <a:noFill/>
            </a:ln>
          </p:spPr>
          <p:txBody>
            <a:bodyPr wrap="square" lIns="91425" tIns="45700" rIns="91425" bIns="45700" anchor="t" anchorCtr="0">
              <a:noAutofit/>
            </a:bodyPr>
            <a:lstStyle/>
            <a:p>
              <a:pPr marL="0" marR="0" lvl="0" indent="0" algn="l" rtl="0">
                <a:spcBef>
                  <a:spcPts val="0"/>
                </a:spcBef>
                <a:buSzPct val="25000"/>
                <a:buNone/>
              </a:pPr>
              <a:endParaRPr sz="1800">
                <a:solidFill>
                  <a:schemeClr val="dk1"/>
                </a:solidFill>
                <a:latin typeface="Calibri"/>
                <a:ea typeface="Calibri"/>
                <a:cs typeface="Calibri"/>
                <a:sym typeface="Calibri"/>
              </a:endParaRPr>
            </a:p>
          </p:txBody>
        </p:sp>
        <p:sp>
          <p:nvSpPr>
            <p:cNvPr id="226" name="Shape 226"/>
            <p:cNvSpPr/>
            <p:nvPr/>
          </p:nvSpPr>
          <p:spPr>
            <a:xfrm>
              <a:off x="2916936" y="366370"/>
              <a:ext cx="1700784" cy="832104"/>
            </a:xfrm>
            <a:custGeom>
              <a:avLst/>
              <a:gdLst/>
              <a:ahLst/>
              <a:cxnLst/>
              <a:rect l="0" t="0" r="0" b="0"/>
              <a:pathLst>
                <a:path w="120000" h="120000" extrusionOk="0">
                  <a:moveTo>
                    <a:pt x="7956" y="40439"/>
                  </a:moveTo>
                  <a:lnTo>
                    <a:pt x="8172" y="34285"/>
                  </a:lnTo>
                  <a:lnTo>
                    <a:pt x="8172" y="34285"/>
                  </a:lnTo>
                  <a:lnTo>
                    <a:pt x="9247" y="29010"/>
                  </a:lnTo>
                  <a:lnTo>
                    <a:pt x="10752" y="23296"/>
                  </a:lnTo>
                  <a:lnTo>
                    <a:pt x="13118" y="18021"/>
                  </a:lnTo>
                  <a:lnTo>
                    <a:pt x="15698" y="14065"/>
                  </a:lnTo>
                  <a:lnTo>
                    <a:pt x="18709" y="10549"/>
                  </a:lnTo>
                  <a:lnTo>
                    <a:pt x="21935" y="7912"/>
                  </a:lnTo>
                  <a:lnTo>
                    <a:pt x="24946" y="6593"/>
                  </a:lnTo>
                  <a:lnTo>
                    <a:pt x="26881" y="6153"/>
                  </a:lnTo>
                  <a:lnTo>
                    <a:pt x="29247" y="6153"/>
                  </a:lnTo>
                  <a:lnTo>
                    <a:pt x="30752" y="6593"/>
                  </a:lnTo>
                  <a:lnTo>
                    <a:pt x="32473" y="7472"/>
                  </a:lnTo>
                  <a:lnTo>
                    <a:pt x="34193" y="7912"/>
                  </a:lnTo>
                  <a:lnTo>
                    <a:pt x="35698" y="9230"/>
                  </a:lnTo>
                  <a:lnTo>
                    <a:pt x="36989" y="10109"/>
                  </a:lnTo>
                  <a:lnTo>
                    <a:pt x="38709" y="11428"/>
                  </a:lnTo>
                  <a:lnTo>
                    <a:pt x="39354" y="9230"/>
                  </a:lnTo>
                  <a:lnTo>
                    <a:pt x="41075" y="6153"/>
                  </a:lnTo>
                  <a:lnTo>
                    <a:pt x="42365" y="3956"/>
                  </a:lnTo>
                  <a:lnTo>
                    <a:pt x="43655" y="2637"/>
                  </a:lnTo>
                  <a:lnTo>
                    <a:pt x="45591" y="1318"/>
                  </a:lnTo>
                  <a:lnTo>
                    <a:pt x="47311" y="879"/>
                  </a:lnTo>
                  <a:lnTo>
                    <a:pt x="49247" y="0"/>
                  </a:lnTo>
                  <a:lnTo>
                    <a:pt x="53118" y="0"/>
                  </a:lnTo>
                  <a:lnTo>
                    <a:pt x="54838" y="879"/>
                  </a:lnTo>
                  <a:lnTo>
                    <a:pt x="56774" y="1318"/>
                  </a:lnTo>
                  <a:lnTo>
                    <a:pt x="58279" y="2637"/>
                  </a:lnTo>
                  <a:lnTo>
                    <a:pt x="60000" y="4835"/>
                  </a:lnTo>
                  <a:lnTo>
                    <a:pt x="61290" y="6593"/>
                  </a:lnTo>
                  <a:lnTo>
                    <a:pt x="62580" y="8791"/>
                  </a:lnTo>
                  <a:lnTo>
                    <a:pt x="63655" y="10549"/>
                  </a:lnTo>
                  <a:lnTo>
                    <a:pt x="65591" y="8791"/>
                  </a:lnTo>
                  <a:lnTo>
                    <a:pt x="68172" y="7472"/>
                  </a:lnTo>
                  <a:lnTo>
                    <a:pt x="70537" y="6153"/>
                  </a:lnTo>
                  <a:lnTo>
                    <a:pt x="72688" y="5274"/>
                  </a:lnTo>
                  <a:lnTo>
                    <a:pt x="78279" y="5274"/>
                  </a:lnTo>
                  <a:lnTo>
                    <a:pt x="81290" y="6153"/>
                  </a:lnTo>
                  <a:lnTo>
                    <a:pt x="83870" y="6593"/>
                  </a:lnTo>
                  <a:lnTo>
                    <a:pt x="86881" y="7912"/>
                  </a:lnTo>
                  <a:lnTo>
                    <a:pt x="90107" y="10109"/>
                  </a:lnTo>
                  <a:lnTo>
                    <a:pt x="92473" y="11868"/>
                  </a:lnTo>
                  <a:lnTo>
                    <a:pt x="95053" y="14505"/>
                  </a:lnTo>
                  <a:lnTo>
                    <a:pt x="97419" y="18021"/>
                  </a:lnTo>
                  <a:lnTo>
                    <a:pt x="99354" y="21098"/>
                  </a:lnTo>
                  <a:lnTo>
                    <a:pt x="101290" y="24615"/>
                  </a:lnTo>
                  <a:lnTo>
                    <a:pt x="103010" y="28571"/>
                  </a:lnTo>
                  <a:lnTo>
                    <a:pt x="104516" y="27692"/>
                  </a:lnTo>
                  <a:lnTo>
                    <a:pt x="106451" y="28571"/>
                  </a:lnTo>
                  <a:lnTo>
                    <a:pt x="107956" y="30329"/>
                  </a:lnTo>
                  <a:lnTo>
                    <a:pt x="109247" y="32967"/>
                  </a:lnTo>
                  <a:lnTo>
                    <a:pt x="109462" y="36923"/>
                  </a:lnTo>
                  <a:lnTo>
                    <a:pt x="109247" y="39560"/>
                  </a:lnTo>
                  <a:lnTo>
                    <a:pt x="111182" y="39120"/>
                  </a:lnTo>
                  <a:lnTo>
                    <a:pt x="112688" y="40439"/>
                  </a:lnTo>
                  <a:lnTo>
                    <a:pt x="114408" y="41758"/>
                  </a:lnTo>
                  <a:lnTo>
                    <a:pt x="116129" y="44395"/>
                  </a:lnTo>
                  <a:lnTo>
                    <a:pt x="117419" y="47472"/>
                  </a:lnTo>
                  <a:lnTo>
                    <a:pt x="118279" y="51428"/>
                  </a:lnTo>
                  <a:lnTo>
                    <a:pt x="118924" y="54945"/>
                  </a:lnTo>
                  <a:lnTo>
                    <a:pt x="119569" y="59340"/>
                  </a:lnTo>
                  <a:lnTo>
                    <a:pt x="120000" y="62857"/>
                  </a:lnTo>
                  <a:lnTo>
                    <a:pt x="120000" y="68131"/>
                  </a:lnTo>
                  <a:lnTo>
                    <a:pt x="119354" y="72087"/>
                  </a:lnTo>
                  <a:lnTo>
                    <a:pt x="118279" y="76043"/>
                  </a:lnTo>
                  <a:lnTo>
                    <a:pt x="116989" y="79120"/>
                  </a:lnTo>
                  <a:lnTo>
                    <a:pt x="115698" y="81758"/>
                  </a:lnTo>
                  <a:lnTo>
                    <a:pt x="113978" y="83956"/>
                  </a:lnTo>
                  <a:lnTo>
                    <a:pt x="112473" y="84395"/>
                  </a:lnTo>
                  <a:lnTo>
                    <a:pt x="110752" y="84395"/>
                  </a:lnTo>
                  <a:lnTo>
                    <a:pt x="109892" y="90549"/>
                  </a:lnTo>
                  <a:lnTo>
                    <a:pt x="107956" y="94945"/>
                  </a:lnTo>
                  <a:lnTo>
                    <a:pt x="104946" y="98901"/>
                  </a:lnTo>
                  <a:lnTo>
                    <a:pt x="101935" y="102417"/>
                  </a:lnTo>
                  <a:lnTo>
                    <a:pt x="97634" y="105494"/>
                  </a:lnTo>
                  <a:lnTo>
                    <a:pt x="93118" y="108131"/>
                  </a:lnTo>
                  <a:lnTo>
                    <a:pt x="88172" y="109450"/>
                  </a:lnTo>
                  <a:lnTo>
                    <a:pt x="82580" y="110329"/>
                  </a:lnTo>
                  <a:lnTo>
                    <a:pt x="79569" y="109450"/>
                  </a:lnTo>
                  <a:lnTo>
                    <a:pt x="76344" y="109450"/>
                  </a:lnTo>
                  <a:lnTo>
                    <a:pt x="73118" y="108131"/>
                  </a:lnTo>
                  <a:lnTo>
                    <a:pt x="70537" y="106813"/>
                  </a:lnTo>
                  <a:lnTo>
                    <a:pt x="67526" y="110329"/>
                  </a:lnTo>
                  <a:lnTo>
                    <a:pt x="64946" y="112967"/>
                  </a:lnTo>
                  <a:lnTo>
                    <a:pt x="61075" y="115604"/>
                  </a:lnTo>
                  <a:lnTo>
                    <a:pt x="58709" y="116923"/>
                  </a:lnTo>
                  <a:lnTo>
                    <a:pt x="54838" y="118241"/>
                  </a:lnTo>
                  <a:lnTo>
                    <a:pt x="50752" y="119560"/>
                  </a:lnTo>
                  <a:lnTo>
                    <a:pt x="47311" y="120000"/>
                  </a:lnTo>
                  <a:lnTo>
                    <a:pt x="43870" y="120000"/>
                  </a:lnTo>
                  <a:lnTo>
                    <a:pt x="37634" y="119560"/>
                  </a:lnTo>
                  <a:lnTo>
                    <a:pt x="31827" y="118241"/>
                  </a:lnTo>
                  <a:lnTo>
                    <a:pt x="26666" y="114725"/>
                  </a:lnTo>
                  <a:lnTo>
                    <a:pt x="21720" y="110769"/>
                  </a:lnTo>
                  <a:lnTo>
                    <a:pt x="17634" y="106813"/>
                  </a:lnTo>
                  <a:lnTo>
                    <a:pt x="14838" y="102417"/>
                  </a:lnTo>
                  <a:lnTo>
                    <a:pt x="12473" y="97582"/>
                  </a:lnTo>
                  <a:lnTo>
                    <a:pt x="10537" y="90989"/>
                  </a:lnTo>
                  <a:lnTo>
                    <a:pt x="8817" y="90989"/>
                  </a:lnTo>
                  <a:lnTo>
                    <a:pt x="6881" y="89230"/>
                  </a:lnTo>
                  <a:lnTo>
                    <a:pt x="5161" y="87032"/>
                  </a:lnTo>
                  <a:lnTo>
                    <a:pt x="3870" y="84395"/>
                  </a:lnTo>
                  <a:lnTo>
                    <a:pt x="2580" y="81318"/>
                  </a:lnTo>
                  <a:lnTo>
                    <a:pt x="1720" y="77802"/>
                  </a:lnTo>
                  <a:lnTo>
                    <a:pt x="1075" y="73846"/>
                  </a:lnTo>
                  <a:lnTo>
                    <a:pt x="430" y="69450"/>
                  </a:lnTo>
                  <a:lnTo>
                    <a:pt x="0" y="64175"/>
                  </a:lnTo>
                  <a:lnTo>
                    <a:pt x="430" y="59340"/>
                  </a:lnTo>
                  <a:lnTo>
                    <a:pt x="1075" y="54945"/>
                  </a:lnTo>
                  <a:lnTo>
                    <a:pt x="1720" y="50989"/>
                  </a:lnTo>
                  <a:lnTo>
                    <a:pt x="3010" y="46153"/>
                  </a:lnTo>
                  <a:lnTo>
                    <a:pt x="4301" y="43516"/>
                  </a:lnTo>
                  <a:lnTo>
                    <a:pt x="5806" y="41758"/>
                  </a:lnTo>
                  <a:lnTo>
                    <a:pt x="7956" y="40439"/>
                  </a:lnTo>
                </a:path>
              </a:pathLst>
            </a:custGeom>
            <a:noFill/>
            <a:ln w="9525" cap="rnd" cmpd="sng">
              <a:solidFill>
                <a:srgbClr val="918787"/>
              </a:solidFill>
              <a:prstDash val="solid"/>
              <a:round/>
              <a:headEnd type="none" w="med" len="med"/>
              <a:tailEnd type="none" w="med" len="med"/>
            </a:ln>
          </p:spPr>
          <p:txBody>
            <a:bodyPr wrap="square" lIns="91425" tIns="45700" rIns="91425" bIns="45700" anchor="t" anchorCtr="0">
              <a:noAutofit/>
            </a:bodyPr>
            <a:lstStyle/>
            <a:p>
              <a:pPr marL="0" marR="0" lvl="0" indent="0" algn="l" rtl="0">
                <a:spcBef>
                  <a:spcPts val="0"/>
                </a:spcBef>
                <a:buSzPct val="25000"/>
                <a:buNone/>
              </a:pPr>
              <a:endParaRPr sz="1800">
                <a:solidFill>
                  <a:schemeClr val="dk1"/>
                </a:solidFill>
                <a:latin typeface="Calibri"/>
                <a:ea typeface="Calibri"/>
                <a:cs typeface="Calibri"/>
                <a:sym typeface="Calibri"/>
              </a:endParaRPr>
            </a:p>
          </p:txBody>
        </p:sp>
        <p:sp>
          <p:nvSpPr>
            <p:cNvPr id="227" name="Shape 227"/>
            <p:cNvSpPr/>
            <p:nvPr/>
          </p:nvSpPr>
          <p:spPr>
            <a:xfrm>
              <a:off x="2895600" y="345034"/>
              <a:ext cx="1700784" cy="832104"/>
            </a:xfrm>
            <a:custGeom>
              <a:avLst/>
              <a:gdLst/>
              <a:ahLst/>
              <a:cxnLst/>
              <a:rect l="0" t="0" r="0" b="0"/>
              <a:pathLst>
                <a:path w="120000" h="120000" extrusionOk="0">
                  <a:moveTo>
                    <a:pt x="49247" y="0"/>
                  </a:moveTo>
                  <a:lnTo>
                    <a:pt x="53118" y="0"/>
                  </a:lnTo>
                  <a:lnTo>
                    <a:pt x="54838" y="879"/>
                  </a:lnTo>
                  <a:lnTo>
                    <a:pt x="56774" y="1318"/>
                  </a:lnTo>
                  <a:lnTo>
                    <a:pt x="58279" y="2637"/>
                  </a:lnTo>
                  <a:lnTo>
                    <a:pt x="60000" y="4835"/>
                  </a:lnTo>
                  <a:lnTo>
                    <a:pt x="61290" y="6593"/>
                  </a:lnTo>
                  <a:lnTo>
                    <a:pt x="62580" y="8791"/>
                  </a:lnTo>
                  <a:lnTo>
                    <a:pt x="63655" y="10549"/>
                  </a:lnTo>
                  <a:lnTo>
                    <a:pt x="65591" y="8791"/>
                  </a:lnTo>
                  <a:lnTo>
                    <a:pt x="68172" y="7472"/>
                  </a:lnTo>
                  <a:lnTo>
                    <a:pt x="70537" y="6153"/>
                  </a:lnTo>
                  <a:lnTo>
                    <a:pt x="72688" y="5274"/>
                  </a:lnTo>
                  <a:lnTo>
                    <a:pt x="78279" y="5274"/>
                  </a:lnTo>
                  <a:lnTo>
                    <a:pt x="81290" y="6153"/>
                  </a:lnTo>
                  <a:lnTo>
                    <a:pt x="83870" y="6593"/>
                  </a:lnTo>
                  <a:lnTo>
                    <a:pt x="86881" y="7912"/>
                  </a:lnTo>
                  <a:lnTo>
                    <a:pt x="90107" y="10109"/>
                  </a:lnTo>
                  <a:lnTo>
                    <a:pt x="92473" y="11868"/>
                  </a:lnTo>
                  <a:lnTo>
                    <a:pt x="95053" y="14505"/>
                  </a:lnTo>
                  <a:lnTo>
                    <a:pt x="97419" y="18021"/>
                  </a:lnTo>
                  <a:lnTo>
                    <a:pt x="99354" y="21098"/>
                  </a:lnTo>
                  <a:lnTo>
                    <a:pt x="101290" y="24615"/>
                  </a:lnTo>
                  <a:lnTo>
                    <a:pt x="103010" y="28571"/>
                  </a:lnTo>
                  <a:lnTo>
                    <a:pt x="104516" y="27692"/>
                  </a:lnTo>
                  <a:lnTo>
                    <a:pt x="106451" y="28571"/>
                  </a:lnTo>
                  <a:lnTo>
                    <a:pt x="107956" y="30329"/>
                  </a:lnTo>
                  <a:lnTo>
                    <a:pt x="109247" y="32967"/>
                  </a:lnTo>
                  <a:lnTo>
                    <a:pt x="109462" y="36923"/>
                  </a:lnTo>
                  <a:lnTo>
                    <a:pt x="109247" y="39560"/>
                  </a:lnTo>
                  <a:lnTo>
                    <a:pt x="111182" y="39120"/>
                  </a:lnTo>
                  <a:lnTo>
                    <a:pt x="112688" y="40439"/>
                  </a:lnTo>
                  <a:lnTo>
                    <a:pt x="114408" y="41758"/>
                  </a:lnTo>
                  <a:lnTo>
                    <a:pt x="116129" y="44395"/>
                  </a:lnTo>
                  <a:lnTo>
                    <a:pt x="117419" y="47472"/>
                  </a:lnTo>
                  <a:lnTo>
                    <a:pt x="118279" y="51428"/>
                  </a:lnTo>
                  <a:lnTo>
                    <a:pt x="118924" y="54945"/>
                  </a:lnTo>
                  <a:lnTo>
                    <a:pt x="119569" y="59340"/>
                  </a:lnTo>
                  <a:lnTo>
                    <a:pt x="120000" y="62857"/>
                  </a:lnTo>
                  <a:lnTo>
                    <a:pt x="120000" y="68131"/>
                  </a:lnTo>
                  <a:lnTo>
                    <a:pt x="119354" y="72087"/>
                  </a:lnTo>
                  <a:lnTo>
                    <a:pt x="118279" y="76043"/>
                  </a:lnTo>
                  <a:lnTo>
                    <a:pt x="116989" y="79120"/>
                  </a:lnTo>
                  <a:lnTo>
                    <a:pt x="115698" y="81758"/>
                  </a:lnTo>
                  <a:lnTo>
                    <a:pt x="113978" y="83956"/>
                  </a:lnTo>
                  <a:lnTo>
                    <a:pt x="112473" y="84395"/>
                  </a:lnTo>
                  <a:lnTo>
                    <a:pt x="110752" y="84395"/>
                  </a:lnTo>
                  <a:lnTo>
                    <a:pt x="109892" y="90549"/>
                  </a:lnTo>
                  <a:lnTo>
                    <a:pt x="107956" y="94945"/>
                  </a:lnTo>
                  <a:lnTo>
                    <a:pt x="104946" y="98901"/>
                  </a:lnTo>
                  <a:lnTo>
                    <a:pt x="101935" y="102417"/>
                  </a:lnTo>
                  <a:lnTo>
                    <a:pt x="97634" y="105494"/>
                  </a:lnTo>
                  <a:lnTo>
                    <a:pt x="93118" y="108131"/>
                  </a:lnTo>
                  <a:lnTo>
                    <a:pt x="88172" y="109450"/>
                  </a:lnTo>
                  <a:lnTo>
                    <a:pt x="82580" y="110329"/>
                  </a:lnTo>
                  <a:lnTo>
                    <a:pt x="79569" y="109450"/>
                  </a:lnTo>
                  <a:lnTo>
                    <a:pt x="76344" y="109450"/>
                  </a:lnTo>
                  <a:lnTo>
                    <a:pt x="73118" y="108131"/>
                  </a:lnTo>
                  <a:lnTo>
                    <a:pt x="70537" y="106813"/>
                  </a:lnTo>
                  <a:lnTo>
                    <a:pt x="67526" y="110329"/>
                  </a:lnTo>
                  <a:lnTo>
                    <a:pt x="64946" y="112967"/>
                  </a:lnTo>
                  <a:lnTo>
                    <a:pt x="61075" y="115604"/>
                  </a:lnTo>
                  <a:lnTo>
                    <a:pt x="58709" y="116923"/>
                  </a:lnTo>
                  <a:lnTo>
                    <a:pt x="54838" y="118241"/>
                  </a:lnTo>
                  <a:lnTo>
                    <a:pt x="50752" y="119560"/>
                  </a:lnTo>
                  <a:lnTo>
                    <a:pt x="47311" y="120000"/>
                  </a:lnTo>
                  <a:lnTo>
                    <a:pt x="43870" y="120000"/>
                  </a:lnTo>
                  <a:lnTo>
                    <a:pt x="37634" y="119560"/>
                  </a:lnTo>
                  <a:lnTo>
                    <a:pt x="31827" y="118241"/>
                  </a:lnTo>
                  <a:lnTo>
                    <a:pt x="26666" y="114725"/>
                  </a:lnTo>
                  <a:lnTo>
                    <a:pt x="21720" y="110769"/>
                  </a:lnTo>
                  <a:lnTo>
                    <a:pt x="17634" y="106813"/>
                  </a:lnTo>
                  <a:lnTo>
                    <a:pt x="14838" y="102417"/>
                  </a:lnTo>
                  <a:lnTo>
                    <a:pt x="12473" y="97582"/>
                  </a:lnTo>
                  <a:lnTo>
                    <a:pt x="10537" y="90989"/>
                  </a:lnTo>
                  <a:lnTo>
                    <a:pt x="8817" y="90989"/>
                  </a:lnTo>
                  <a:lnTo>
                    <a:pt x="6881" y="89230"/>
                  </a:lnTo>
                  <a:lnTo>
                    <a:pt x="5161" y="87032"/>
                  </a:lnTo>
                  <a:lnTo>
                    <a:pt x="3870" y="84395"/>
                  </a:lnTo>
                  <a:lnTo>
                    <a:pt x="2580" y="81318"/>
                  </a:lnTo>
                  <a:lnTo>
                    <a:pt x="1720" y="77802"/>
                  </a:lnTo>
                  <a:lnTo>
                    <a:pt x="1075" y="73846"/>
                  </a:lnTo>
                  <a:lnTo>
                    <a:pt x="430" y="69450"/>
                  </a:lnTo>
                  <a:lnTo>
                    <a:pt x="0" y="64175"/>
                  </a:lnTo>
                  <a:lnTo>
                    <a:pt x="430" y="59340"/>
                  </a:lnTo>
                  <a:lnTo>
                    <a:pt x="1075" y="54945"/>
                  </a:lnTo>
                  <a:lnTo>
                    <a:pt x="1720" y="50989"/>
                  </a:lnTo>
                  <a:lnTo>
                    <a:pt x="3010" y="46153"/>
                  </a:lnTo>
                  <a:lnTo>
                    <a:pt x="4301" y="43516"/>
                  </a:lnTo>
                  <a:lnTo>
                    <a:pt x="5806" y="41758"/>
                  </a:lnTo>
                  <a:lnTo>
                    <a:pt x="7956" y="40439"/>
                  </a:lnTo>
                  <a:lnTo>
                    <a:pt x="8172" y="34285"/>
                  </a:lnTo>
                  <a:lnTo>
                    <a:pt x="9247" y="29010"/>
                  </a:lnTo>
                  <a:lnTo>
                    <a:pt x="10752" y="23296"/>
                  </a:lnTo>
                  <a:lnTo>
                    <a:pt x="13118" y="18021"/>
                  </a:lnTo>
                  <a:lnTo>
                    <a:pt x="15698" y="14065"/>
                  </a:lnTo>
                  <a:lnTo>
                    <a:pt x="18709" y="10549"/>
                  </a:lnTo>
                  <a:lnTo>
                    <a:pt x="21935" y="7912"/>
                  </a:lnTo>
                  <a:lnTo>
                    <a:pt x="24946" y="6593"/>
                  </a:lnTo>
                  <a:lnTo>
                    <a:pt x="26881" y="6153"/>
                  </a:lnTo>
                  <a:lnTo>
                    <a:pt x="29247" y="6153"/>
                  </a:lnTo>
                  <a:lnTo>
                    <a:pt x="30752" y="6593"/>
                  </a:lnTo>
                  <a:lnTo>
                    <a:pt x="32473" y="7472"/>
                  </a:lnTo>
                  <a:lnTo>
                    <a:pt x="34193" y="7912"/>
                  </a:lnTo>
                  <a:lnTo>
                    <a:pt x="35698" y="9230"/>
                  </a:lnTo>
                  <a:lnTo>
                    <a:pt x="36989" y="10109"/>
                  </a:lnTo>
                  <a:lnTo>
                    <a:pt x="38709" y="11428"/>
                  </a:lnTo>
                  <a:lnTo>
                    <a:pt x="39354" y="9230"/>
                  </a:lnTo>
                  <a:lnTo>
                    <a:pt x="41075" y="6153"/>
                  </a:lnTo>
                  <a:lnTo>
                    <a:pt x="42365" y="3956"/>
                  </a:lnTo>
                  <a:lnTo>
                    <a:pt x="43655" y="2637"/>
                  </a:lnTo>
                  <a:lnTo>
                    <a:pt x="45591" y="1318"/>
                  </a:lnTo>
                  <a:lnTo>
                    <a:pt x="47311" y="879"/>
                  </a:lnTo>
                  <a:lnTo>
                    <a:pt x="49247" y="0"/>
                  </a:lnTo>
                  <a:close/>
                </a:path>
              </a:pathLst>
            </a:custGeom>
            <a:solidFill>
              <a:srgbClr val="FFFFFF"/>
            </a:solidFill>
            <a:ln>
              <a:noFill/>
            </a:ln>
          </p:spPr>
          <p:txBody>
            <a:bodyPr wrap="square" lIns="91425" tIns="45700" rIns="91425" bIns="45700" anchor="t" anchorCtr="0">
              <a:noAutofit/>
            </a:bodyPr>
            <a:lstStyle/>
            <a:p>
              <a:pPr marL="0" marR="0" lvl="0" indent="0" algn="l" rtl="0">
                <a:spcBef>
                  <a:spcPts val="0"/>
                </a:spcBef>
                <a:buSzPct val="25000"/>
                <a:buNone/>
              </a:pPr>
              <a:endParaRPr sz="1800">
                <a:solidFill>
                  <a:schemeClr val="dk1"/>
                </a:solidFill>
                <a:latin typeface="Calibri"/>
                <a:ea typeface="Calibri"/>
                <a:cs typeface="Calibri"/>
                <a:sym typeface="Calibri"/>
              </a:endParaRPr>
            </a:p>
          </p:txBody>
        </p:sp>
        <p:sp>
          <p:nvSpPr>
            <p:cNvPr id="228" name="Shape 228"/>
            <p:cNvSpPr/>
            <p:nvPr/>
          </p:nvSpPr>
          <p:spPr>
            <a:xfrm>
              <a:off x="2895600" y="345034"/>
              <a:ext cx="1700784" cy="832104"/>
            </a:xfrm>
            <a:custGeom>
              <a:avLst/>
              <a:gdLst/>
              <a:ahLst/>
              <a:cxnLst/>
              <a:rect l="0" t="0" r="0" b="0"/>
              <a:pathLst>
                <a:path w="120000" h="120000" extrusionOk="0">
                  <a:moveTo>
                    <a:pt x="7956" y="40439"/>
                  </a:moveTo>
                  <a:lnTo>
                    <a:pt x="8172" y="34285"/>
                  </a:lnTo>
                  <a:lnTo>
                    <a:pt x="8172" y="34285"/>
                  </a:lnTo>
                  <a:lnTo>
                    <a:pt x="9247" y="29010"/>
                  </a:lnTo>
                  <a:lnTo>
                    <a:pt x="10752" y="23296"/>
                  </a:lnTo>
                  <a:lnTo>
                    <a:pt x="13118" y="18021"/>
                  </a:lnTo>
                  <a:lnTo>
                    <a:pt x="15698" y="14065"/>
                  </a:lnTo>
                  <a:lnTo>
                    <a:pt x="18709" y="10549"/>
                  </a:lnTo>
                  <a:lnTo>
                    <a:pt x="21935" y="7912"/>
                  </a:lnTo>
                  <a:lnTo>
                    <a:pt x="24946" y="6593"/>
                  </a:lnTo>
                  <a:lnTo>
                    <a:pt x="26881" y="6153"/>
                  </a:lnTo>
                  <a:lnTo>
                    <a:pt x="29247" y="6153"/>
                  </a:lnTo>
                  <a:lnTo>
                    <a:pt x="30752" y="6593"/>
                  </a:lnTo>
                  <a:lnTo>
                    <a:pt x="32473" y="7472"/>
                  </a:lnTo>
                  <a:lnTo>
                    <a:pt x="34193" y="7912"/>
                  </a:lnTo>
                  <a:lnTo>
                    <a:pt x="35698" y="9230"/>
                  </a:lnTo>
                  <a:lnTo>
                    <a:pt x="36989" y="10109"/>
                  </a:lnTo>
                  <a:lnTo>
                    <a:pt x="38709" y="11428"/>
                  </a:lnTo>
                  <a:lnTo>
                    <a:pt x="39354" y="9230"/>
                  </a:lnTo>
                  <a:lnTo>
                    <a:pt x="41075" y="6153"/>
                  </a:lnTo>
                  <a:lnTo>
                    <a:pt x="42365" y="3956"/>
                  </a:lnTo>
                  <a:lnTo>
                    <a:pt x="43655" y="2637"/>
                  </a:lnTo>
                  <a:lnTo>
                    <a:pt x="45591" y="1318"/>
                  </a:lnTo>
                  <a:lnTo>
                    <a:pt x="47311" y="879"/>
                  </a:lnTo>
                  <a:lnTo>
                    <a:pt x="49247" y="0"/>
                  </a:lnTo>
                  <a:lnTo>
                    <a:pt x="53118" y="0"/>
                  </a:lnTo>
                  <a:lnTo>
                    <a:pt x="54838" y="879"/>
                  </a:lnTo>
                  <a:lnTo>
                    <a:pt x="56774" y="1318"/>
                  </a:lnTo>
                  <a:lnTo>
                    <a:pt x="58279" y="2637"/>
                  </a:lnTo>
                  <a:lnTo>
                    <a:pt x="60000" y="4835"/>
                  </a:lnTo>
                  <a:lnTo>
                    <a:pt x="61290" y="6593"/>
                  </a:lnTo>
                  <a:lnTo>
                    <a:pt x="62580" y="8791"/>
                  </a:lnTo>
                  <a:lnTo>
                    <a:pt x="63655" y="10549"/>
                  </a:lnTo>
                  <a:lnTo>
                    <a:pt x="65591" y="8791"/>
                  </a:lnTo>
                  <a:lnTo>
                    <a:pt x="68172" y="7472"/>
                  </a:lnTo>
                  <a:lnTo>
                    <a:pt x="70537" y="6153"/>
                  </a:lnTo>
                  <a:lnTo>
                    <a:pt x="72688" y="5274"/>
                  </a:lnTo>
                  <a:lnTo>
                    <a:pt x="78279" y="5274"/>
                  </a:lnTo>
                  <a:lnTo>
                    <a:pt x="81290" y="6153"/>
                  </a:lnTo>
                  <a:lnTo>
                    <a:pt x="83870" y="6593"/>
                  </a:lnTo>
                  <a:lnTo>
                    <a:pt x="86881" y="7912"/>
                  </a:lnTo>
                  <a:lnTo>
                    <a:pt x="90107" y="10109"/>
                  </a:lnTo>
                  <a:lnTo>
                    <a:pt x="92473" y="11868"/>
                  </a:lnTo>
                  <a:lnTo>
                    <a:pt x="95053" y="14505"/>
                  </a:lnTo>
                  <a:lnTo>
                    <a:pt x="97419" y="18021"/>
                  </a:lnTo>
                  <a:lnTo>
                    <a:pt x="99354" y="21098"/>
                  </a:lnTo>
                  <a:lnTo>
                    <a:pt x="101290" y="24615"/>
                  </a:lnTo>
                  <a:lnTo>
                    <a:pt x="103010" y="28571"/>
                  </a:lnTo>
                  <a:lnTo>
                    <a:pt x="104516" y="27692"/>
                  </a:lnTo>
                  <a:lnTo>
                    <a:pt x="106451" y="28571"/>
                  </a:lnTo>
                  <a:lnTo>
                    <a:pt x="107956" y="30329"/>
                  </a:lnTo>
                  <a:lnTo>
                    <a:pt x="109247" y="32967"/>
                  </a:lnTo>
                  <a:lnTo>
                    <a:pt x="109462" y="36923"/>
                  </a:lnTo>
                  <a:lnTo>
                    <a:pt x="109247" y="39560"/>
                  </a:lnTo>
                  <a:lnTo>
                    <a:pt x="111182" y="39120"/>
                  </a:lnTo>
                  <a:lnTo>
                    <a:pt x="112688" y="40439"/>
                  </a:lnTo>
                  <a:lnTo>
                    <a:pt x="114408" y="41758"/>
                  </a:lnTo>
                  <a:lnTo>
                    <a:pt x="116129" y="44395"/>
                  </a:lnTo>
                  <a:lnTo>
                    <a:pt x="117419" y="47472"/>
                  </a:lnTo>
                  <a:lnTo>
                    <a:pt x="118279" y="51428"/>
                  </a:lnTo>
                  <a:lnTo>
                    <a:pt x="118924" y="54945"/>
                  </a:lnTo>
                  <a:lnTo>
                    <a:pt x="119569" y="59340"/>
                  </a:lnTo>
                  <a:lnTo>
                    <a:pt x="120000" y="62857"/>
                  </a:lnTo>
                  <a:lnTo>
                    <a:pt x="120000" y="68131"/>
                  </a:lnTo>
                  <a:lnTo>
                    <a:pt x="119354" y="72087"/>
                  </a:lnTo>
                  <a:lnTo>
                    <a:pt x="118279" y="76043"/>
                  </a:lnTo>
                  <a:lnTo>
                    <a:pt x="116989" y="79120"/>
                  </a:lnTo>
                  <a:lnTo>
                    <a:pt x="115698" y="81758"/>
                  </a:lnTo>
                  <a:lnTo>
                    <a:pt x="113978" y="83956"/>
                  </a:lnTo>
                  <a:lnTo>
                    <a:pt x="112473" y="84395"/>
                  </a:lnTo>
                  <a:lnTo>
                    <a:pt x="110752" y="84395"/>
                  </a:lnTo>
                  <a:lnTo>
                    <a:pt x="109892" y="90549"/>
                  </a:lnTo>
                  <a:lnTo>
                    <a:pt x="107956" y="94945"/>
                  </a:lnTo>
                  <a:lnTo>
                    <a:pt x="104946" y="98901"/>
                  </a:lnTo>
                  <a:lnTo>
                    <a:pt x="101935" y="102417"/>
                  </a:lnTo>
                  <a:lnTo>
                    <a:pt x="97634" y="105494"/>
                  </a:lnTo>
                  <a:lnTo>
                    <a:pt x="93118" y="108131"/>
                  </a:lnTo>
                  <a:lnTo>
                    <a:pt x="88172" y="109450"/>
                  </a:lnTo>
                  <a:lnTo>
                    <a:pt x="82580" y="110329"/>
                  </a:lnTo>
                  <a:lnTo>
                    <a:pt x="79569" y="109450"/>
                  </a:lnTo>
                  <a:lnTo>
                    <a:pt x="76344" y="109450"/>
                  </a:lnTo>
                  <a:lnTo>
                    <a:pt x="73118" y="108131"/>
                  </a:lnTo>
                  <a:lnTo>
                    <a:pt x="70537" y="106813"/>
                  </a:lnTo>
                  <a:lnTo>
                    <a:pt x="67526" y="110329"/>
                  </a:lnTo>
                  <a:lnTo>
                    <a:pt x="64946" y="112967"/>
                  </a:lnTo>
                  <a:lnTo>
                    <a:pt x="61075" y="115604"/>
                  </a:lnTo>
                  <a:lnTo>
                    <a:pt x="58709" y="116923"/>
                  </a:lnTo>
                  <a:lnTo>
                    <a:pt x="54838" y="118241"/>
                  </a:lnTo>
                  <a:lnTo>
                    <a:pt x="50752" y="119560"/>
                  </a:lnTo>
                  <a:lnTo>
                    <a:pt x="47311" y="120000"/>
                  </a:lnTo>
                  <a:lnTo>
                    <a:pt x="43870" y="120000"/>
                  </a:lnTo>
                  <a:lnTo>
                    <a:pt x="37634" y="119560"/>
                  </a:lnTo>
                  <a:lnTo>
                    <a:pt x="31827" y="118241"/>
                  </a:lnTo>
                  <a:lnTo>
                    <a:pt x="26666" y="114725"/>
                  </a:lnTo>
                  <a:lnTo>
                    <a:pt x="21720" y="110769"/>
                  </a:lnTo>
                  <a:lnTo>
                    <a:pt x="17634" y="106813"/>
                  </a:lnTo>
                  <a:lnTo>
                    <a:pt x="14838" y="102417"/>
                  </a:lnTo>
                  <a:lnTo>
                    <a:pt x="12473" y="97582"/>
                  </a:lnTo>
                  <a:lnTo>
                    <a:pt x="10537" y="90989"/>
                  </a:lnTo>
                  <a:lnTo>
                    <a:pt x="8817" y="90989"/>
                  </a:lnTo>
                  <a:lnTo>
                    <a:pt x="6881" y="89230"/>
                  </a:lnTo>
                  <a:lnTo>
                    <a:pt x="5161" y="87032"/>
                  </a:lnTo>
                  <a:lnTo>
                    <a:pt x="3870" y="84395"/>
                  </a:lnTo>
                  <a:lnTo>
                    <a:pt x="2580" y="81318"/>
                  </a:lnTo>
                  <a:lnTo>
                    <a:pt x="1720" y="77802"/>
                  </a:lnTo>
                  <a:lnTo>
                    <a:pt x="1075" y="73846"/>
                  </a:lnTo>
                  <a:lnTo>
                    <a:pt x="430" y="69450"/>
                  </a:lnTo>
                  <a:lnTo>
                    <a:pt x="0" y="64175"/>
                  </a:lnTo>
                  <a:lnTo>
                    <a:pt x="430" y="59340"/>
                  </a:lnTo>
                  <a:lnTo>
                    <a:pt x="1075" y="54945"/>
                  </a:lnTo>
                  <a:lnTo>
                    <a:pt x="1720" y="50989"/>
                  </a:lnTo>
                  <a:lnTo>
                    <a:pt x="3010" y="46153"/>
                  </a:lnTo>
                  <a:lnTo>
                    <a:pt x="4301" y="43516"/>
                  </a:lnTo>
                  <a:lnTo>
                    <a:pt x="5806" y="41758"/>
                  </a:lnTo>
                  <a:lnTo>
                    <a:pt x="7956" y="40439"/>
                  </a:lnTo>
                </a:path>
              </a:pathLst>
            </a:custGeom>
            <a:noFill/>
            <a:ln w="9525" cap="rnd" cmpd="sng">
              <a:solidFill>
                <a:srgbClr val="020073"/>
              </a:solidFill>
              <a:prstDash val="solid"/>
              <a:round/>
              <a:headEnd type="none" w="med" len="med"/>
              <a:tailEnd type="none" w="med" len="med"/>
            </a:ln>
          </p:spPr>
          <p:txBody>
            <a:bodyPr wrap="square" lIns="91425" tIns="45700" rIns="91425" bIns="45700" anchor="t" anchorCtr="0">
              <a:noAutofit/>
            </a:bodyPr>
            <a:lstStyle/>
            <a:p>
              <a:pPr marL="0" marR="0" lvl="0" indent="0" algn="l" rtl="0">
                <a:spcBef>
                  <a:spcPts val="0"/>
                </a:spcBef>
                <a:buSzPct val="25000"/>
                <a:buNone/>
              </a:pPr>
              <a:endParaRPr sz="1800">
                <a:solidFill>
                  <a:schemeClr val="dk1"/>
                </a:solidFill>
                <a:latin typeface="Calibri"/>
                <a:ea typeface="Calibri"/>
                <a:cs typeface="Calibri"/>
                <a:sym typeface="Calibri"/>
              </a:endParaRPr>
            </a:p>
          </p:txBody>
        </p:sp>
        <p:sp>
          <p:nvSpPr>
            <p:cNvPr id="229" name="Shape 229"/>
            <p:cNvSpPr/>
            <p:nvPr/>
          </p:nvSpPr>
          <p:spPr>
            <a:xfrm>
              <a:off x="3392424" y="588264"/>
              <a:ext cx="852625" cy="148167"/>
            </a:xfrm>
            <a:prstGeom prst="rect">
              <a:avLst/>
            </a:prstGeom>
            <a:noFill/>
            <a:ln>
              <a:noFill/>
            </a:ln>
          </p:spPr>
          <p:txBody>
            <a:bodyPr wrap="square" lIns="0" tIns="0" rIns="0" bIns="0" anchor="t" anchorCtr="0">
              <a:noAutofit/>
            </a:bodyPr>
            <a:lstStyle/>
            <a:p>
              <a:pPr marL="0" marR="0" lvl="0" indent="0" algn="l" rtl="0">
                <a:lnSpc>
                  <a:spcPct val="107000"/>
                </a:lnSpc>
                <a:spcBef>
                  <a:spcPts val="0"/>
                </a:spcBef>
                <a:spcAft>
                  <a:spcPts val="0"/>
                </a:spcAft>
                <a:buSzPct val="25000"/>
                <a:buNone/>
              </a:pPr>
              <a:r>
                <a:rPr lang="en-CA" sz="800" b="1">
                  <a:solidFill>
                    <a:srgbClr val="000000"/>
                  </a:solidFill>
                  <a:latin typeface="Comic Sans MS"/>
                  <a:ea typeface="Comic Sans MS"/>
                  <a:cs typeface="Comic Sans MS"/>
                  <a:sym typeface="Comic Sans MS"/>
                </a:rPr>
                <a:t>Intercultural</a:t>
              </a:r>
            </a:p>
          </p:txBody>
        </p:sp>
        <p:sp>
          <p:nvSpPr>
            <p:cNvPr id="230" name="Shape 230"/>
            <p:cNvSpPr/>
            <p:nvPr/>
          </p:nvSpPr>
          <p:spPr>
            <a:xfrm>
              <a:off x="3148584" y="734568"/>
              <a:ext cx="1508371" cy="148168"/>
            </a:xfrm>
            <a:prstGeom prst="rect">
              <a:avLst/>
            </a:prstGeom>
            <a:noFill/>
            <a:ln>
              <a:noFill/>
            </a:ln>
          </p:spPr>
          <p:txBody>
            <a:bodyPr wrap="square" lIns="0" tIns="0" rIns="0" bIns="0" anchor="t" anchorCtr="0">
              <a:noAutofit/>
            </a:bodyPr>
            <a:lstStyle/>
            <a:p>
              <a:pPr marL="0" marR="0" lvl="0" indent="0" algn="l" rtl="0">
                <a:lnSpc>
                  <a:spcPct val="107000"/>
                </a:lnSpc>
                <a:spcBef>
                  <a:spcPts val="0"/>
                </a:spcBef>
                <a:spcAft>
                  <a:spcPts val="0"/>
                </a:spcAft>
                <a:buSzPct val="25000"/>
                <a:buNone/>
              </a:pPr>
              <a:r>
                <a:rPr lang="en-CA" sz="800" b="1">
                  <a:solidFill>
                    <a:srgbClr val="000000"/>
                  </a:solidFill>
                  <a:latin typeface="Comic Sans MS"/>
                  <a:ea typeface="Comic Sans MS"/>
                  <a:cs typeface="Comic Sans MS"/>
                  <a:sym typeface="Comic Sans MS"/>
                </a:rPr>
                <a:t>intersections:exploring</a:t>
              </a:r>
            </a:p>
          </p:txBody>
        </p:sp>
        <p:sp>
          <p:nvSpPr>
            <p:cNvPr id="231" name="Shape 231"/>
            <p:cNvSpPr/>
            <p:nvPr/>
          </p:nvSpPr>
          <p:spPr>
            <a:xfrm>
              <a:off x="3541776" y="883920"/>
              <a:ext cx="458432" cy="148168"/>
            </a:xfrm>
            <a:prstGeom prst="rect">
              <a:avLst/>
            </a:prstGeom>
            <a:noFill/>
            <a:ln>
              <a:noFill/>
            </a:ln>
          </p:spPr>
          <p:txBody>
            <a:bodyPr wrap="square" lIns="0" tIns="0" rIns="0" bIns="0" anchor="t" anchorCtr="0">
              <a:noAutofit/>
            </a:bodyPr>
            <a:lstStyle/>
            <a:p>
              <a:pPr marL="0" marR="0" lvl="0" indent="0" algn="l" rtl="0">
                <a:lnSpc>
                  <a:spcPct val="107000"/>
                </a:lnSpc>
                <a:spcBef>
                  <a:spcPts val="0"/>
                </a:spcBef>
                <a:spcAft>
                  <a:spcPts val="0"/>
                </a:spcAft>
                <a:buSzPct val="25000"/>
                <a:buNone/>
              </a:pPr>
              <a:r>
                <a:rPr lang="en-CA" sz="800" b="1">
                  <a:solidFill>
                    <a:srgbClr val="000000"/>
                  </a:solidFill>
                  <a:latin typeface="Comic Sans MS"/>
                  <a:ea typeface="Comic Sans MS"/>
                  <a:cs typeface="Comic Sans MS"/>
                  <a:sym typeface="Comic Sans MS"/>
                </a:rPr>
                <a:t>culture</a:t>
              </a:r>
            </a:p>
          </p:txBody>
        </p:sp>
        <p:sp>
          <p:nvSpPr>
            <p:cNvPr id="232" name="Shape 232"/>
            <p:cNvSpPr/>
            <p:nvPr/>
          </p:nvSpPr>
          <p:spPr>
            <a:xfrm>
              <a:off x="4703064" y="281025"/>
              <a:ext cx="1139952" cy="60960"/>
            </a:xfrm>
            <a:custGeom>
              <a:avLst/>
              <a:gdLst/>
              <a:ahLst/>
              <a:cxnLst/>
              <a:rect l="0" t="0" r="0" b="0"/>
              <a:pathLst>
                <a:path w="120000" h="120000" extrusionOk="0">
                  <a:moveTo>
                    <a:pt x="0" y="0"/>
                  </a:moveTo>
                  <a:cubicBezTo>
                    <a:pt x="0" y="0"/>
                    <a:pt x="120000" y="0"/>
                    <a:pt x="120000" y="0"/>
                  </a:cubicBezTo>
                  <a:lnTo>
                    <a:pt x="120000" y="120000"/>
                  </a:lnTo>
                  <a:cubicBezTo>
                    <a:pt x="120000" y="120000"/>
                    <a:pt x="0" y="120000"/>
                    <a:pt x="0" y="120000"/>
                  </a:cubicBezTo>
                  <a:lnTo>
                    <a:pt x="0" y="0"/>
                  </a:lnTo>
                  <a:close/>
                </a:path>
              </a:pathLst>
            </a:custGeom>
            <a:solidFill>
              <a:srgbClr val="FF7D21"/>
            </a:solidFill>
            <a:ln>
              <a:noFill/>
            </a:ln>
          </p:spPr>
          <p:txBody>
            <a:bodyPr wrap="square" lIns="91425" tIns="45700" rIns="91425" bIns="45700" anchor="t" anchorCtr="0">
              <a:noAutofit/>
            </a:bodyPr>
            <a:lstStyle/>
            <a:p>
              <a:pPr marL="0" marR="0" lvl="0" indent="0" algn="l" rtl="0">
                <a:spcBef>
                  <a:spcPts val="0"/>
                </a:spcBef>
                <a:buSzPct val="25000"/>
                <a:buNone/>
              </a:pPr>
              <a:endParaRPr sz="1800">
                <a:solidFill>
                  <a:schemeClr val="dk1"/>
                </a:solidFill>
                <a:latin typeface="Calibri"/>
                <a:ea typeface="Calibri"/>
                <a:cs typeface="Calibri"/>
                <a:sym typeface="Calibri"/>
              </a:endParaRPr>
            </a:p>
          </p:txBody>
        </p:sp>
        <p:sp>
          <p:nvSpPr>
            <p:cNvPr id="233" name="Shape 233"/>
            <p:cNvSpPr/>
            <p:nvPr/>
          </p:nvSpPr>
          <p:spPr>
            <a:xfrm>
              <a:off x="4718304" y="161544"/>
              <a:ext cx="1447617" cy="148168"/>
            </a:xfrm>
            <a:prstGeom prst="rect">
              <a:avLst/>
            </a:prstGeom>
            <a:noFill/>
            <a:ln>
              <a:noFill/>
            </a:ln>
          </p:spPr>
          <p:txBody>
            <a:bodyPr wrap="square" lIns="0" tIns="0" rIns="0" bIns="0" anchor="t" anchorCtr="0">
              <a:noAutofit/>
            </a:bodyPr>
            <a:lstStyle/>
            <a:p>
              <a:pPr marL="0" marR="0" lvl="0" indent="0" algn="l" rtl="0">
                <a:lnSpc>
                  <a:spcPct val="107000"/>
                </a:lnSpc>
                <a:spcBef>
                  <a:spcPts val="0"/>
                </a:spcBef>
                <a:spcAft>
                  <a:spcPts val="0"/>
                </a:spcAft>
                <a:buSzPct val="25000"/>
                <a:buNone/>
              </a:pPr>
              <a:r>
                <a:rPr lang="en-CA" sz="800" b="1">
                  <a:solidFill>
                    <a:srgbClr val="000000"/>
                  </a:solidFill>
                  <a:latin typeface="Comic Sans MS"/>
                  <a:ea typeface="Comic Sans MS"/>
                  <a:cs typeface="Comic Sans MS"/>
                  <a:sym typeface="Comic Sans MS"/>
                </a:rPr>
                <a:t>Self as cultural being</a:t>
              </a:r>
            </a:p>
          </p:txBody>
        </p:sp>
        <p:sp>
          <p:nvSpPr>
            <p:cNvPr id="234" name="Shape 234"/>
            <p:cNvSpPr/>
            <p:nvPr/>
          </p:nvSpPr>
          <p:spPr>
            <a:xfrm>
              <a:off x="932688" y="1378305"/>
              <a:ext cx="1868424" cy="60960"/>
            </a:xfrm>
            <a:custGeom>
              <a:avLst/>
              <a:gdLst/>
              <a:ahLst/>
              <a:cxnLst/>
              <a:rect l="0" t="0" r="0" b="0"/>
              <a:pathLst>
                <a:path w="120000" h="120000" extrusionOk="0">
                  <a:moveTo>
                    <a:pt x="0" y="0"/>
                  </a:moveTo>
                  <a:cubicBezTo>
                    <a:pt x="0" y="0"/>
                    <a:pt x="119999" y="0"/>
                    <a:pt x="119999" y="0"/>
                  </a:cubicBezTo>
                  <a:lnTo>
                    <a:pt x="119999" y="120000"/>
                  </a:lnTo>
                  <a:cubicBezTo>
                    <a:pt x="119999" y="120000"/>
                    <a:pt x="0" y="120000"/>
                    <a:pt x="0" y="120000"/>
                  </a:cubicBezTo>
                  <a:lnTo>
                    <a:pt x="0" y="0"/>
                  </a:lnTo>
                  <a:close/>
                </a:path>
              </a:pathLst>
            </a:custGeom>
            <a:solidFill>
              <a:srgbClr val="FF003A"/>
            </a:solidFill>
            <a:ln>
              <a:noFill/>
            </a:ln>
          </p:spPr>
          <p:txBody>
            <a:bodyPr wrap="square" lIns="91425" tIns="45700" rIns="91425" bIns="45700" anchor="t" anchorCtr="0">
              <a:noAutofit/>
            </a:bodyPr>
            <a:lstStyle/>
            <a:p>
              <a:pPr marL="0" marR="0" lvl="0" indent="0" algn="l" rtl="0">
                <a:spcBef>
                  <a:spcPts val="0"/>
                </a:spcBef>
                <a:buSzPct val="25000"/>
                <a:buNone/>
              </a:pPr>
              <a:endParaRPr sz="1800">
                <a:solidFill>
                  <a:schemeClr val="dk1"/>
                </a:solidFill>
                <a:latin typeface="Calibri"/>
                <a:ea typeface="Calibri"/>
                <a:cs typeface="Calibri"/>
                <a:sym typeface="Calibri"/>
              </a:endParaRPr>
            </a:p>
          </p:txBody>
        </p:sp>
        <p:sp>
          <p:nvSpPr>
            <p:cNvPr id="235" name="Shape 235"/>
            <p:cNvSpPr/>
            <p:nvPr/>
          </p:nvSpPr>
          <p:spPr>
            <a:xfrm>
              <a:off x="966216" y="1112520"/>
              <a:ext cx="2419101" cy="148168"/>
            </a:xfrm>
            <a:prstGeom prst="rect">
              <a:avLst/>
            </a:prstGeom>
            <a:noFill/>
            <a:ln>
              <a:noFill/>
            </a:ln>
          </p:spPr>
          <p:txBody>
            <a:bodyPr wrap="square" lIns="0" tIns="0" rIns="0" bIns="0" anchor="t" anchorCtr="0">
              <a:noAutofit/>
            </a:bodyPr>
            <a:lstStyle/>
            <a:p>
              <a:pPr marL="0" marR="0" lvl="0" indent="0" algn="l" rtl="0">
                <a:lnSpc>
                  <a:spcPct val="107000"/>
                </a:lnSpc>
                <a:spcBef>
                  <a:spcPts val="0"/>
                </a:spcBef>
                <a:spcAft>
                  <a:spcPts val="0"/>
                </a:spcAft>
                <a:buSzPct val="25000"/>
                <a:buNone/>
              </a:pPr>
              <a:r>
                <a:rPr lang="en-CA" sz="800" b="1">
                  <a:solidFill>
                    <a:srgbClr val="000000"/>
                  </a:solidFill>
                  <a:latin typeface="Comic Sans MS"/>
                  <a:ea typeface="Comic Sans MS"/>
                  <a:cs typeface="Comic Sans MS"/>
                  <a:sym typeface="Comic Sans MS"/>
                </a:rPr>
                <a:t>Awareness , Sensitivity,Competency</a:t>
              </a:r>
            </a:p>
          </p:txBody>
        </p:sp>
        <p:sp>
          <p:nvSpPr>
            <p:cNvPr id="236" name="Shape 236"/>
            <p:cNvSpPr/>
            <p:nvPr/>
          </p:nvSpPr>
          <p:spPr>
            <a:xfrm>
              <a:off x="1703832" y="281025"/>
              <a:ext cx="1097280" cy="60960"/>
            </a:xfrm>
            <a:custGeom>
              <a:avLst/>
              <a:gdLst/>
              <a:ahLst/>
              <a:cxnLst/>
              <a:rect l="0" t="0" r="0" b="0"/>
              <a:pathLst>
                <a:path w="120000" h="120000" extrusionOk="0">
                  <a:moveTo>
                    <a:pt x="0" y="0"/>
                  </a:moveTo>
                  <a:cubicBezTo>
                    <a:pt x="0" y="0"/>
                    <a:pt x="120000" y="0"/>
                    <a:pt x="120000" y="0"/>
                  </a:cubicBezTo>
                  <a:lnTo>
                    <a:pt x="120000" y="120000"/>
                  </a:lnTo>
                  <a:cubicBezTo>
                    <a:pt x="120000" y="120000"/>
                    <a:pt x="0" y="120000"/>
                    <a:pt x="0" y="120000"/>
                  </a:cubicBezTo>
                  <a:lnTo>
                    <a:pt x="0" y="0"/>
                  </a:lnTo>
                  <a:close/>
                </a:path>
              </a:pathLst>
            </a:custGeom>
            <a:solidFill>
              <a:srgbClr val="0082B0"/>
            </a:solidFill>
            <a:ln>
              <a:noFill/>
            </a:ln>
          </p:spPr>
          <p:txBody>
            <a:bodyPr wrap="square" lIns="91425" tIns="45700" rIns="91425" bIns="45700" anchor="t" anchorCtr="0">
              <a:noAutofit/>
            </a:bodyPr>
            <a:lstStyle/>
            <a:p>
              <a:pPr marL="0" marR="0" lvl="0" indent="0" algn="l" rtl="0">
                <a:spcBef>
                  <a:spcPts val="0"/>
                </a:spcBef>
                <a:buSzPct val="25000"/>
                <a:buNone/>
              </a:pPr>
              <a:endParaRPr sz="1800">
                <a:solidFill>
                  <a:schemeClr val="dk1"/>
                </a:solidFill>
                <a:latin typeface="Calibri"/>
                <a:ea typeface="Calibri"/>
                <a:cs typeface="Calibri"/>
                <a:sym typeface="Calibri"/>
              </a:endParaRPr>
            </a:p>
          </p:txBody>
        </p:sp>
        <p:sp>
          <p:nvSpPr>
            <p:cNvPr id="237" name="Shape 237"/>
            <p:cNvSpPr/>
            <p:nvPr/>
          </p:nvSpPr>
          <p:spPr>
            <a:xfrm>
              <a:off x="1752600" y="161544"/>
              <a:ext cx="1350823" cy="148168"/>
            </a:xfrm>
            <a:prstGeom prst="rect">
              <a:avLst/>
            </a:prstGeom>
            <a:noFill/>
            <a:ln>
              <a:noFill/>
            </a:ln>
          </p:spPr>
          <p:txBody>
            <a:bodyPr wrap="square" lIns="0" tIns="0" rIns="0" bIns="0" anchor="t" anchorCtr="0">
              <a:noAutofit/>
            </a:bodyPr>
            <a:lstStyle/>
            <a:p>
              <a:pPr marL="0" marR="0" lvl="0" indent="0" algn="l" rtl="0">
                <a:lnSpc>
                  <a:spcPct val="107000"/>
                </a:lnSpc>
                <a:spcBef>
                  <a:spcPts val="0"/>
                </a:spcBef>
                <a:spcAft>
                  <a:spcPts val="0"/>
                </a:spcAft>
                <a:buSzPct val="25000"/>
                <a:buNone/>
              </a:pPr>
              <a:r>
                <a:rPr lang="en-CA" sz="800" b="1">
                  <a:solidFill>
                    <a:srgbClr val="000000"/>
                  </a:solidFill>
                  <a:latin typeface="Comic Sans MS"/>
                  <a:ea typeface="Comic Sans MS"/>
                  <a:cs typeface="Comic Sans MS"/>
                  <a:sym typeface="Comic Sans MS"/>
                </a:rPr>
                <a:t>Culture-what  is it?</a:t>
              </a:r>
            </a:p>
          </p:txBody>
        </p:sp>
        <p:sp>
          <p:nvSpPr>
            <p:cNvPr id="238" name="Shape 238"/>
            <p:cNvSpPr/>
            <p:nvPr/>
          </p:nvSpPr>
          <p:spPr>
            <a:xfrm>
              <a:off x="4703064" y="1378305"/>
              <a:ext cx="1438656" cy="60960"/>
            </a:xfrm>
            <a:custGeom>
              <a:avLst/>
              <a:gdLst/>
              <a:ahLst/>
              <a:cxnLst/>
              <a:rect l="0" t="0" r="0" b="0"/>
              <a:pathLst>
                <a:path w="120000" h="120000" extrusionOk="0">
                  <a:moveTo>
                    <a:pt x="0" y="0"/>
                  </a:moveTo>
                  <a:cubicBezTo>
                    <a:pt x="0" y="0"/>
                    <a:pt x="120000" y="0"/>
                    <a:pt x="120000" y="0"/>
                  </a:cubicBezTo>
                  <a:lnTo>
                    <a:pt x="120000" y="120000"/>
                  </a:lnTo>
                  <a:cubicBezTo>
                    <a:pt x="120000" y="120000"/>
                    <a:pt x="0" y="120000"/>
                    <a:pt x="0" y="120000"/>
                  </a:cubicBezTo>
                  <a:lnTo>
                    <a:pt x="0" y="0"/>
                  </a:lnTo>
                  <a:close/>
                </a:path>
              </a:pathLst>
            </a:custGeom>
            <a:solidFill>
              <a:srgbClr val="4F478F"/>
            </a:solidFill>
            <a:ln>
              <a:noFill/>
            </a:ln>
          </p:spPr>
          <p:txBody>
            <a:bodyPr wrap="square" lIns="91425" tIns="45700" rIns="91425" bIns="45700" anchor="t" anchorCtr="0">
              <a:noAutofit/>
            </a:bodyPr>
            <a:lstStyle/>
            <a:p>
              <a:pPr marL="0" marR="0" lvl="0" indent="0" algn="l" rtl="0">
                <a:spcBef>
                  <a:spcPts val="0"/>
                </a:spcBef>
                <a:buSzPct val="25000"/>
                <a:buNone/>
              </a:pPr>
              <a:endParaRPr sz="1800">
                <a:solidFill>
                  <a:schemeClr val="dk1"/>
                </a:solidFill>
                <a:latin typeface="Calibri"/>
                <a:ea typeface="Calibri"/>
                <a:cs typeface="Calibri"/>
                <a:sym typeface="Calibri"/>
              </a:endParaRPr>
            </a:p>
          </p:txBody>
        </p:sp>
        <p:sp>
          <p:nvSpPr>
            <p:cNvPr id="239" name="Shape 239"/>
            <p:cNvSpPr/>
            <p:nvPr/>
          </p:nvSpPr>
          <p:spPr>
            <a:xfrm>
              <a:off x="4712208" y="1112520"/>
              <a:ext cx="1847829" cy="148168"/>
            </a:xfrm>
            <a:prstGeom prst="rect">
              <a:avLst/>
            </a:prstGeom>
            <a:noFill/>
            <a:ln>
              <a:noFill/>
            </a:ln>
          </p:spPr>
          <p:txBody>
            <a:bodyPr wrap="square" lIns="0" tIns="0" rIns="0" bIns="0" anchor="t" anchorCtr="0">
              <a:noAutofit/>
            </a:bodyPr>
            <a:lstStyle/>
            <a:p>
              <a:pPr marL="0" marR="0" lvl="0" indent="0" algn="l" rtl="0">
                <a:lnSpc>
                  <a:spcPct val="107000"/>
                </a:lnSpc>
                <a:spcBef>
                  <a:spcPts val="0"/>
                </a:spcBef>
                <a:spcAft>
                  <a:spcPts val="0"/>
                </a:spcAft>
                <a:buSzPct val="25000"/>
                <a:buNone/>
              </a:pPr>
              <a:r>
                <a:rPr lang="en-CA" sz="800" b="1">
                  <a:solidFill>
                    <a:srgbClr val="000000"/>
                  </a:solidFill>
                  <a:latin typeface="Comic Sans MS"/>
                  <a:ea typeface="Comic Sans MS"/>
                  <a:cs typeface="Comic Sans MS"/>
                  <a:sym typeface="Comic Sans MS"/>
                </a:rPr>
                <a:t>Intercultural communication</a:t>
              </a:r>
            </a:p>
          </p:txBody>
        </p:sp>
        <p:sp>
          <p:nvSpPr>
            <p:cNvPr id="240" name="Shape 240"/>
            <p:cNvSpPr/>
            <p:nvPr/>
          </p:nvSpPr>
          <p:spPr>
            <a:xfrm>
              <a:off x="5547360" y="457809"/>
              <a:ext cx="1636776" cy="79248"/>
            </a:xfrm>
            <a:custGeom>
              <a:avLst/>
              <a:gdLst/>
              <a:ahLst/>
              <a:cxnLst/>
              <a:rect l="0" t="0" r="0" b="0"/>
              <a:pathLst>
                <a:path w="120000" h="120000" extrusionOk="0">
                  <a:moveTo>
                    <a:pt x="0" y="0"/>
                  </a:moveTo>
                  <a:cubicBezTo>
                    <a:pt x="0" y="0"/>
                    <a:pt x="120000" y="0"/>
                    <a:pt x="120000" y="0"/>
                  </a:cubicBezTo>
                  <a:lnTo>
                    <a:pt x="120000" y="120000"/>
                  </a:lnTo>
                  <a:cubicBezTo>
                    <a:pt x="120000" y="120000"/>
                    <a:pt x="0" y="120000"/>
                    <a:pt x="0" y="120000"/>
                  </a:cubicBezTo>
                  <a:lnTo>
                    <a:pt x="0" y="0"/>
                  </a:lnTo>
                  <a:close/>
                </a:path>
              </a:pathLst>
            </a:custGeom>
            <a:solidFill>
              <a:srgbClr val="020073"/>
            </a:solidFill>
            <a:ln>
              <a:noFill/>
            </a:ln>
          </p:spPr>
          <p:txBody>
            <a:bodyPr wrap="square" lIns="91425" tIns="45700" rIns="91425" bIns="45700" anchor="t" anchorCtr="0">
              <a:noAutofit/>
            </a:bodyPr>
            <a:lstStyle/>
            <a:p>
              <a:pPr marL="0" marR="0" lvl="0" indent="0" algn="l" rtl="0">
                <a:spcBef>
                  <a:spcPts val="0"/>
                </a:spcBef>
                <a:buSzPct val="25000"/>
                <a:buNone/>
              </a:pPr>
              <a:endParaRPr sz="1800">
                <a:solidFill>
                  <a:schemeClr val="dk1"/>
                </a:solidFill>
                <a:latin typeface="Calibri"/>
                <a:ea typeface="Calibri"/>
                <a:cs typeface="Calibri"/>
                <a:sym typeface="Calibri"/>
              </a:endParaRPr>
            </a:p>
          </p:txBody>
        </p:sp>
        <p:sp>
          <p:nvSpPr>
            <p:cNvPr id="241" name="Shape 241"/>
            <p:cNvSpPr/>
            <p:nvPr/>
          </p:nvSpPr>
          <p:spPr>
            <a:xfrm>
              <a:off x="5608320" y="338328"/>
              <a:ext cx="2000759" cy="148167"/>
            </a:xfrm>
            <a:prstGeom prst="rect">
              <a:avLst/>
            </a:prstGeom>
            <a:noFill/>
            <a:ln>
              <a:noFill/>
            </a:ln>
          </p:spPr>
          <p:txBody>
            <a:bodyPr wrap="square" lIns="0" tIns="0" rIns="0" bIns="0" anchor="t" anchorCtr="0">
              <a:noAutofit/>
            </a:bodyPr>
            <a:lstStyle/>
            <a:p>
              <a:pPr marL="0" marR="0" lvl="0" indent="0" algn="l" rtl="0">
                <a:lnSpc>
                  <a:spcPct val="107000"/>
                </a:lnSpc>
                <a:spcBef>
                  <a:spcPts val="0"/>
                </a:spcBef>
                <a:spcAft>
                  <a:spcPts val="0"/>
                </a:spcAft>
                <a:buSzPct val="25000"/>
                <a:buNone/>
              </a:pPr>
              <a:r>
                <a:rPr lang="en-CA" sz="800" b="1">
                  <a:solidFill>
                    <a:srgbClr val="000000"/>
                  </a:solidFill>
                  <a:latin typeface="Comic Sans MS"/>
                  <a:ea typeface="Comic Sans MS"/>
                  <a:cs typeface="Comic Sans MS"/>
                  <a:sym typeface="Comic Sans MS"/>
                </a:rPr>
                <a:t>the many cultural possibilities</a:t>
              </a:r>
            </a:p>
          </p:txBody>
        </p:sp>
        <p:sp>
          <p:nvSpPr>
            <p:cNvPr id="242" name="Shape 242"/>
            <p:cNvSpPr/>
            <p:nvPr/>
          </p:nvSpPr>
          <p:spPr>
            <a:xfrm>
              <a:off x="7498081" y="296266"/>
              <a:ext cx="1645920" cy="60960"/>
            </a:xfrm>
            <a:custGeom>
              <a:avLst/>
              <a:gdLst/>
              <a:ahLst/>
              <a:cxnLst/>
              <a:rect l="0" t="0" r="0" b="0"/>
              <a:pathLst>
                <a:path w="120000" h="120000" extrusionOk="0">
                  <a:moveTo>
                    <a:pt x="0" y="0"/>
                  </a:moveTo>
                  <a:cubicBezTo>
                    <a:pt x="0" y="0"/>
                    <a:pt x="106445" y="0"/>
                    <a:pt x="119750" y="0"/>
                  </a:cubicBezTo>
                  <a:lnTo>
                    <a:pt x="120000" y="0"/>
                  </a:lnTo>
                  <a:lnTo>
                    <a:pt x="120000" y="120000"/>
                  </a:lnTo>
                  <a:lnTo>
                    <a:pt x="119750" y="120000"/>
                  </a:lnTo>
                  <a:cubicBezTo>
                    <a:pt x="106445" y="120000"/>
                    <a:pt x="0" y="120000"/>
                    <a:pt x="0" y="120000"/>
                  </a:cubicBezTo>
                  <a:lnTo>
                    <a:pt x="0" y="0"/>
                  </a:lnTo>
                  <a:close/>
                </a:path>
              </a:pathLst>
            </a:custGeom>
            <a:solidFill>
              <a:srgbClr val="020073"/>
            </a:solidFill>
            <a:ln>
              <a:noFill/>
            </a:ln>
          </p:spPr>
          <p:txBody>
            <a:bodyPr wrap="square" lIns="91425" tIns="45700" rIns="91425" bIns="45700" anchor="t" anchorCtr="0">
              <a:noAutofit/>
            </a:bodyPr>
            <a:lstStyle/>
            <a:p>
              <a:pPr marL="0" marR="0" lvl="0" indent="0" algn="l" rtl="0">
                <a:spcBef>
                  <a:spcPts val="0"/>
                </a:spcBef>
                <a:buSzPct val="25000"/>
                <a:buNone/>
              </a:pPr>
              <a:endParaRPr sz="1800">
                <a:solidFill>
                  <a:schemeClr val="dk1"/>
                </a:solidFill>
                <a:latin typeface="Calibri"/>
                <a:ea typeface="Calibri"/>
                <a:cs typeface="Calibri"/>
                <a:sym typeface="Calibri"/>
              </a:endParaRPr>
            </a:p>
          </p:txBody>
        </p:sp>
        <p:sp>
          <p:nvSpPr>
            <p:cNvPr id="243" name="Shape 243"/>
            <p:cNvSpPr/>
            <p:nvPr/>
          </p:nvSpPr>
          <p:spPr>
            <a:xfrm>
              <a:off x="7516369" y="176784"/>
              <a:ext cx="2131464" cy="148168"/>
            </a:xfrm>
            <a:prstGeom prst="rect">
              <a:avLst/>
            </a:prstGeom>
            <a:noFill/>
            <a:ln>
              <a:noFill/>
            </a:ln>
          </p:spPr>
          <p:txBody>
            <a:bodyPr wrap="square" lIns="0" tIns="0" rIns="0" bIns="0" anchor="t" anchorCtr="0">
              <a:noAutofit/>
            </a:bodyPr>
            <a:lstStyle/>
            <a:p>
              <a:pPr marL="0" marR="0" lvl="0" indent="0" algn="l" rtl="0">
                <a:lnSpc>
                  <a:spcPct val="107000"/>
                </a:lnSpc>
                <a:spcBef>
                  <a:spcPts val="0"/>
                </a:spcBef>
                <a:spcAft>
                  <a:spcPts val="0"/>
                </a:spcAft>
                <a:buSzPct val="25000"/>
                <a:buNone/>
              </a:pPr>
              <a:r>
                <a:rPr lang="en-CA" sz="800" b="1">
                  <a:solidFill>
                    <a:srgbClr val="000000"/>
                  </a:solidFill>
                  <a:latin typeface="Comic Sans MS"/>
                  <a:ea typeface="Comic Sans MS"/>
                  <a:cs typeface="Comic Sans MS"/>
                  <a:sym typeface="Comic Sans MS"/>
                </a:rPr>
                <a:t>gender, workplace,generational,</a:t>
              </a:r>
            </a:p>
          </p:txBody>
        </p:sp>
        <p:sp>
          <p:nvSpPr>
            <p:cNvPr id="244" name="Shape 244"/>
            <p:cNvSpPr/>
            <p:nvPr/>
          </p:nvSpPr>
          <p:spPr>
            <a:xfrm>
              <a:off x="777240" y="430378"/>
              <a:ext cx="621792" cy="48768"/>
            </a:xfrm>
            <a:custGeom>
              <a:avLst/>
              <a:gdLst/>
              <a:ahLst/>
              <a:cxnLst/>
              <a:rect l="0" t="0" r="0" b="0"/>
              <a:pathLst>
                <a:path w="120000" h="120000" extrusionOk="0">
                  <a:moveTo>
                    <a:pt x="0" y="0"/>
                  </a:moveTo>
                  <a:cubicBezTo>
                    <a:pt x="0" y="0"/>
                    <a:pt x="120000" y="0"/>
                    <a:pt x="120000" y="0"/>
                  </a:cubicBezTo>
                  <a:lnTo>
                    <a:pt x="120000" y="120000"/>
                  </a:lnTo>
                  <a:cubicBezTo>
                    <a:pt x="120000" y="120000"/>
                    <a:pt x="0" y="120000"/>
                    <a:pt x="0" y="120000"/>
                  </a:cubicBezTo>
                  <a:lnTo>
                    <a:pt x="0" y="0"/>
                  </a:lnTo>
                  <a:close/>
                </a:path>
              </a:pathLst>
            </a:custGeom>
            <a:solidFill>
              <a:srgbClr val="0082B0"/>
            </a:solidFill>
            <a:ln>
              <a:noFill/>
            </a:ln>
          </p:spPr>
          <p:txBody>
            <a:bodyPr wrap="square" lIns="91425" tIns="45700" rIns="91425" bIns="45700" anchor="t" anchorCtr="0">
              <a:noAutofit/>
            </a:bodyPr>
            <a:lstStyle/>
            <a:p>
              <a:pPr marL="0" marR="0" lvl="0" indent="0" algn="l" rtl="0">
                <a:spcBef>
                  <a:spcPts val="0"/>
                </a:spcBef>
                <a:buSzPct val="25000"/>
                <a:buNone/>
              </a:pPr>
              <a:endParaRPr sz="1800">
                <a:solidFill>
                  <a:schemeClr val="dk1"/>
                </a:solidFill>
                <a:latin typeface="Calibri"/>
                <a:ea typeface="Calibri"/>
                <a:cs typeface="Calibri"/>
                <a:sym typeface="Calibri"/>
              </a:endParaRPr>
            </a:p>
          </p:txBody>
        </p:sp>
        <p:sp>
          <p:nvSpPr>
            <p:cNvPr id="245" name="Shape 245"/>
            <p:cNvSpPr/>
            <p:nvPr/>
          </p:nvSpPr>
          <p:spPr>
            <a:xfrm>
              <a:off x="810768" y="301752"/>
              <a:ext cx="726974" cy="148167"/>
            </a:xfrm>
            <a:prstGeom prst="rect">
              <a:avLst/>
            </a:prstGeom>
            <a:noFill/>
            <a:ln>
              <a:noFill/>
            </a:ln>
          </p:spPr>
          <p:txBody>
            <a:bodyPr wrap="square" lIns="0" tIns="0" rIns="0" bIns="0" anchor="t" anchorCtr="0">
              <a:noAutofit/>
            </a:bodyPr>
            <a:lstStyle/>
            <a:p>
              <a:pPr marL="0" marR="0" lvl="0" indent="0" algn="l" rtl="0">
                <a:lnSpc>
                  <a:spcPct val="107000"/>
                </a:lnSpc>
                <a:spcBef>
                  <a:spcPts val="0"/>
                </a:spcBef>
                <a:spcAft>
                  <a:spcPts val="0"/>
                </a:spcAft>
                <a:buSzPct val="25000"/>
                <a:buNone/>
              </a:pPr>
              <a:r>
                <a:rPr lang="en-CA" sz="800" b="1">
                  <a:solidFill>
                    <a:srgbClr val="000000"/>
                  </a:solidFill>
                  <a:latin typeface="Comic Sans MS"/>
                  <a:ea typeface="Comic Sans MS"/>
                  <a:cs typeface="Comic Sans MS"/>
                  <a:sym typeface="Comic Sans MS"/>
                </a:rPr>
                <a:t>theoretical</a:t>
              </a:r>
            </a:p>
          </p:txBody>
        </p:sp>
        <p:sp>
          <p:nvSpPr>
            <p:cNvPr id="246" name="Shape 246"/>
            <p:cNvSpPr/>
            <p:nvPr/>
          </p:nvSpPr>
          <p:spPr>
            <a:xfrm>
              <a:off x="6437376" y="1149705"/>
              <a:ext cx="844296" cy="48768"/>
            </a:xfrm>
            <a:custGeom>
              <a:avLst/>
              <a:gdLst/>
              <a:ahLst/>
              <a:cxnLst/>
              <a:rect l="0" t="0" r="0" b="0"/>
              <a:pathLst>
                <a:path w="120000" h="120000" extrusionOk="0">
                  <a:moveTo>
                    <a:pt x="0" y="0"/>
                  </a:moveTo>
                  <a:cubicBezTo>
                    <a:pt x="0" y="0"/>
                    <a:pt x="119999" y="0"/>
                    <a:pt x="119999" y="0"/>
                  </a:cubicBezTo>
                  <a:lnTo>
                    <a:pt x="119999" y="120000"/>
                  </a:lnTo>
                  <a:cubicBezTo>
                    <a:pt x="119999" y="120000"/>
                    <a:pt x="0" y="120000"/>
                    <a:pt x="0" y="120000"/>
                  </a:cubicBezTo>
                  <a:lnTo>
                    <a:pt x="0" y="0"/>
                  </a:lnTo>
                  <a:close/>
                </a:path>
              </a:pathLst>
            </a:custGeom>
            <a:solidFill>
              <a:srgbClr val="4F478F"/>
            </a:solidFill>
            <a:ln>
              <a:noFill/>
            </a:ln>
          </p:spPr>
          <p:txBody>
            <a:bodyPr wrap="square" lIns="91425" tIns="45700" rIns="91425" bIns="45700" anchor="t" anchorCtr="0">
              <a:noAutofit/>
            </a:bodyPr>
            <a:lstStyle/>
            <a:p>
              <a:pPr marL="0" marR="0" lvl="0" indent="0" algn="l" rtl="0">
                <a:spcBef>
                  <a:spcPts val="0"/>
                </a:spcBef>
                <a:buSzPct val="25000"/>
                <a:buNone/>
              </a:pPr>
              <a:endParaRPr sz="1800">
                <a:solidFill>
                  <a:schemeClr val="dk1"/>
                </a:solidFill>
                <a:latin typeface="Calibri"/>
                <a:ea typeface="Calibri"/>
                <a:cs typeface="Calibri"/>
                <a:sym typeface="Calibri"/>
              </a:endParaRPr>
            </a:p>
          </p:txBody>
        </p:sp>
        <p:sp>
          <p:nvSpPr>
            <p:cNvPr id="247" name="Shape 247"/>
            <p:cNvSpPr/>
            <p:nvPr/>
          </p:nvSpPr>
          <p:spPr>
            <a:xfrm>
              <a:off x="6455664" y="1021080"/>
              <a:ext cx="373391" cy="148168"/>
            </a:xfrm>
            <a:prstGeom prst="rect">
              <a:avLst/>
            </a:prstGeom>
            <a:noFill/>
            <a:ln>
              <a:noFill/>
            </a:ln>
          </p:spPr>
          <p:txBody>
            <a:bodyPr wrap="square" lIns="0" tIns="0" rIns="0" bIns="0" anchor="t" anchorCtr="0">
              <a:noAutofit/>
            </a:bodyPr>
            <a:lstStyle/>
            <a:p>
              <a:pPr marL="0" marR="0" lvl="0" indent="0" algn="l" rtl="0">
                <a:lnSpc>
                  <a:spcPct val="107000"/>
                </a:lnSpc>
                <a:spcBef>
                  <a:spcPts val="0"/>
                </a:spcBef>
                <a:spcAft>
                  <a:spcPts val="0"/>
                </a:spcAft>
                <a:buSzPct val="25000"/>
                <a:buNone/>
              </a:pPr>
              <a:r>
                <a:rPr lang="en-CA" sz="800" b="1">
                  <a:solidFill>
                    <a:srgbClr val="000000"/>
                  </a:solidFill>
                  <a:latin typeface="Comic Sans MS"/>
                  <a:ea typeface="Comic Sans MS"/>
                  <a:cs typeface="Comic Sans MS"/>
                  <a:sym typeface="Comic Sans MS"/>
                </a:rPr>
                <a:t>Geert</a:t>
              </a:r>
            </a:p>
          </p:txBody>
        </p:sp>
        <p:sp>
          <p:nvSpPr>
            <p:cNvPr id="248" name="Shape 248"/>
            <p:cNvSpPr/>
            <p:nvPr/>
          </p:nvSpPr>
          <p:spPr>
            <a:xfrm>
              <a:off x="6781800" y="1021080"/>
              <a:ext cx="616533" cy="148168"/>
            </a:xfrm>
            <a:prstGeom prst="rect">
              <a:avLst/>
            </a:prstGeom>
            <a:noFill/>
            <a:ln>
              <a:noFill/>
            </a:ln>
          </p:spPr>
          <p:txBody>
            <a:bodyPr wrap="square" lIns="0" tIns="0" rIns="0" bIns="0" anchor="t" anchorCtr="0">
              <a:noAutofit/>
            </a:bodyPr>
            <a:lstStyle/>
            <a:p>
              <a:pPr marL="0" marR="0" lvl="0" indent="0" algn="l" rtl="0">
                <a:lnSpc>
                  <a:spcPct val="107000"/>
                </a:lnSpc>
                <a:spcBef>
                  <a:spcPts val="0"/>
                </a:spcBef>
                <a:spcAft>
                  <a:spcPts val="0"/>
                </a:spcAft>
                <a:buSzPct val="25000"/>
                <a:buNone/>
              </a:pPr>
              <a:r>
                <a:rPr lang="en-CA" sz="800" b="1">
                  <a:solidFill>
                    <a:srgbClr val="000000"/>
                  </a:solidFill>
                  <a:latin typeface="Comic Sans MS"/>
                  <a:ea typeface="Comic Sans MS"/>
                  <a:cs typeface="Comic Sans MS"/>
                  <a:sym typeface="Comic Sans MS"/>
                </a:rPr>
                <a:t>Hofstede</a:t>
              </a:r>
            </a:p>
          </p:txBody>
        </p:sp>
        <p:sp>
          <p:nvSpPr>
            <p:cNvPr id="249" name="Shape 249"/>
            <p:cNvSpPr/>
            <p:nvPr/>
          </p:nvSpPr>
          <p:spPr>
            <a:xfrm>
              <a:off x="6437376" y="1451458"/>
              <a:ext cx="947928" cy="48768"/>
            </a:xfrm>
            <a:custGeom>
              <a:avLst/>
              <a:gdLst/>
              <a:ahLst/>
              <a:cxnLst/>
              <a:rect l="0" t="0" r="0" b="0"/>
              <a:pathLst>
                <a:path w="120000" h="120000" extrusionOk="0">
                  <a:moveTo>
                    <a:pt x="0" y="0"/>
                  </a:moveTo>
                  <a:cubicBezTo>
                    <a:pt x="0" y="0"/>
                    <a:pt x="120000" y="0"/>
                    <a:pt x="120000" y="0"/>
                  </a:cubicBezTo>
                  <a:lnTo>
                    <a:pt x="120000" y="120000"/>
                  </a:lnTo>
                  <a:cubicBezTo>
                    <a:pt x="120000" y="120000"/>
                    <a:pt x="0" y="120000"/>
                    <a:pt x="0" y="120000"/>
                  </a:cubicBezTo>
                  <a:lnTo>
                    <a:pt x="0" y="0"/>
                  </a:lnTo>
                  <a:close/>
                </a:path>
              </a:pathLst>
            </a:custGeom>
            <a:solidFill>
              <a:srgbClr val="4F478F"/>
            </a:solidFill>
            <a:ln>
              <a:noFill/>
            </a:ln>
          </p:spPr>
          <p:txBody>
            <a:bodyPr wrap="square" lIns="91425" tIns="45700" rIns="91425" bIns="45700" anchor="t" anchorCtr="0">
              <a:noAutofit/>
            </a:bodyPr>
            <a:lstStyle/>
            <a:p>
              <a:pPr marL="0" marR="0" lvl="0" indent="0" algn="l" rtl="0">
                <a:spcBef>
                  <a:spcPts val="0"/>
                </a:spcBef>
                <a:buSzPct val="25000"/>
                <a:buNone/>
              </a:pPr>
              <a:endParaRPr sz="1800">
                <a:solidFill>
                  <a:schemeClr val="dk1"/>
                </a:solidFill>
                <a:latin typeface="Calibri"/>
                <a:ea typeface="Calibri"/>
                <a:cs typeface="Calibri"/>
                <a:sym typeface="Calibri"/>
              </a:endParaRPr>
            </a:p>
          </p:txBody>
        </p:sp>
        <p:sp>
          <p:nvSpPr>
            <p:cNvPr id="250" name="Shape 250"/>
            <p:cNvSpPr/>
            <p:nvPr/>
          </p:nvSpPr>
          <p:spPr>
            <a:xfrm>
              <a:off x="6449569" y="1325880"/>
              <a:ext cx="298112" cy="148168"/>
            </a:xfrm>
            <a:prstGeom prst="rect">
              <a:avLst/>
            </a:prstGeom>
            <a:noFill/>
            <a:ln>
              <a:noFill/>
            </a:ln>
          </p:spPr>
          <p:txBody>
            <a:bodyPr wrap="square" lIns="0" tIns="0" rIns="0" bIns="0" anchor="t" anchorCtr="0">
              <a:noAutofit/>
            </a:bodyPr>
            <a:lstStyle/>
            <a:p>
              <a:pPr marL="0" marR="0" lvl="0" indent="0" algn="l" rtl="0">
                <a:lnSpc>
                  <a:spcPct val="107000"/>
                </a:lnSpc>
                <a:spcBef>
                  <a:spcPts val="0"/>
                </a:spcBef>
                <a:spcAft>
                  <a:spcPts val="0"/>
                </a:spcAft>
                <a:buSzPct val="25000"/>
                <a:buNone/>
              </a:pPr>
              <a:r>
                <a:rPr lang="en-CA" sz="800" b="1">
                  <a:solidFill>
                    <a:srgbClr val="000000"/>
                  </a:solidFill>
                  <a:latin typeface="Comic Sans MS"/>
                  <a:ea typeface="Comic Sans MS"/>
                  <a:cs typeface="Comic Sans MS"/>
                  <a:sym typeface="Comic Sans MS"/>
                </a:rPr>
                <a:t>Fons</a:t>
              </a:r>
            </a:p>
          </p:txBody>
        </p:sp>
        <p:sp>
          <p:nvSpPr>
            <p:cNvPr id="251" name="Shape 251"/>
            <p:cNvSpPr/>
            <p:nvPr/>
          </p:nvSpPr>
          <p:spPr>
            <a:xfrm>
              <a:off x="6714744" y="1325880"/>
              <a:ext cx="849435" cy="148168"/>
            </a:xfrm>
            <a:prstGeom prst="rect">
              <a:avLst/>
            </a:prstGeom>
            <a:noFill/>
            <a:ln>
              <a:noFill/>
            </a:ln>
          </p:spPr>
          <p:txBody>
            <a:bodyPr wrap="square" lIns="0" tIns="0" rIns="0" bIns="0" anchor="t" anchorCtr="0">
              <a:noAutofit/>
            </a:bodyPr>
            <a:lstStyle/>
            <a:p>
              <a:pPr marL="0" marR="0" lvl="0" indent="0" algn="l" rtl="0">
                <a:lnSpc>
                  <a:spcPct val="107000"/>
                </a:lnSpc>
                <a:spcBef>
                  <a:spcPts val="0"/>
                </a:spcBef>
                <a:spcAft>
                  <a:spcPts val="0"/>
                </a:spcAft>
                <a:buSzPct val="25000"/>
                <a:buNone/>
              </a:pPr>
              <a:r>
                <a:rPr lang="en-CA" sz="800" b="1">
                  <a:solidFill>
                    <a:srgbClr val="000000"/>
                  </a:solidFill>
                  <a:latin typeface="Comic Sans MS"/>
                  <a:ea typeface="Comic Sans MS"/>
                  <a:cs typeface="Comic Sans MS"/>
                  <a:sym typeface="Comic Sans MS"/>
                </a:rPr>
                <a:t>Trompenaars</a:t>
              </a:r>
            </a:p>
          </p:txBody>
        </p:sp>
        <p:sp>
          <p:nvSpPr>
            <p:cNvPr id="252" name="Shape 252"/>
            <p:cNvSpPr/>
            <p:nvPr/>
          </p:nvSpPr>
          <p:spPr>
            <a:xfrm>
              <a:off x="6601969" y="1756258"/>
              <a:ext cx="813815" cy="48768"/>
            </a:xfrm>
            <a:custGeom>
              <a:avLst/>
              <a:gdLst/>
              <a:ahLst/>
              <a:cxnLst/>
              <a:rect l="0" t="0" r="0" b="0"/>
              <a:pathLst>
                <a:path w="120000" h="120000" extrusionOk="0">
                  <a:moveTo>
                    <a:pt x="0" y="0"/>
                  </a:moveTo>
                  <a:cubicBezTo>
                    <a:pt x="0" y="0"/>
                    <a:pt x="119999" y="0"/>
                    <a:pt x="119999" y="0"/>
                  </a:cubicBezTo>
                  <a:lnTo>
                    <a:pt x="119999" y="120000"/>
                  </a:lnTo>
                  <a:cubicBezTo>
                    <a:pt x="119999" y="120000"/>
                    <a:pt x="0" y="120000"/>
                    <a:pt x="0" y="120000"/>
                  </a:cubicBezTo>
                  <a:lnTo>
                    <a:pt x="0" y="0"/>
                  </a:lnTo>
                  <a:close/>
                </a:path>
              </a:pathLst>
            </a:custGeom>
            <a:solidFill>
              <a:srgbClr val="4F478F"/>
            </a:solidFill>
            <a:ln>
              <a:noFill/>
            </a:ln>
          </p:spPr>
          <p:txBody>
            <a:bodyPr wrap="square" lIns="91425" tIns="45700" rIns="91425" bIns="45700" anchor="t" anchorCtr="0">
              <a:noAutofit/>
            </a:bodyPr>
            <a:lstStyle/>
            <a:p>
              <a:pPr marL="0" marR="0" lvl="0" indent="0" algn="l" rtl="0">
                <a:spcBef>
                  <a:spcPts val="0"/>
                </a:spcBef>
                <a:buSzPct val="25000"/>
                <a:buNone/>
              </a:pPr>
              <a:endParaRPr sz="1800">
                <a:solidFill>
                  <a:schemeClr val="dk1"/>
                </a:solidFill>
                <a:latin typeface="Calibri"/>
                <a:ea typeface="Calibri"/>
                <a:cs typeface="Calibri"/>
                <a:sym typeface="Calibri"/>
              </a:endParaRPr>
            </a:p>
          </p:txBody>
        </p:sp>
        <p:sp>
          <p:nvSpPr>
            <p:cNvPr id="253" name="Shape 253"/>
            <p:cNvSpPr/>
            <p:nvPr/>
          </p:nvSpPr>
          <p:spPr>
            <a:xfrm>
              <a:off x="6617208" y="1630680"/>
              <a:ext cx="1018734" cy="148168"/>
            </a:xfrm>
            <a:prstGeom prst="rect">
              <a:avLst/>
            </a:prstGeom>
            <a:noFill/>
            <a:ln>
              <a:noFill/>
            </a:ln>
          </p:spPr>
          <p:txBody>
            <a:bodyPr wrap="square" lIns="0" tIns="0" rIns="0" bIns="0" anchor="t" anchorCtr="0">
              <a:noAutofit/>
            </a:bodyPr>
            <a:lstStyle/>
            <a:p>
              <a:pPr marL="0" marR="0" lvl="0" indent="0" algn="l" rtl="0">
                <a:lnSpc>
                  <a:spcPct val="107000"/>
                </a:lnSpc>
                <a:spcBef>
                  <a:spcPts val="0"/>
                </a:spcBef>
                <a:spcAft>
                  <a:spcPts val="0"/>
                </a:spcAft>
                <a:buSzPct val="25000"/>
                <a:buNone/>
              </a:pPr>
              <a:r>
                <a:rPr lang="en-CA" sz="800" b="1">
                  <a:solidFill>
                    <a:srgbClr val="000000"/>
                  </a:solidFill>
                  <a:latin typeface="Comic Sans MS"/>
                  <a:ea typeface="Comic Sans MS"/>
                  <a:cs typeface="Comic Sans MS"/>
                  <a:sym typeface="Comic Sans MS"/>
                </a:rPr>
                <a:t>Edward T. Hall</a:t>
              </a:r>
            </a:p>
          </p:txBody>
        </p:sp>
        <p:sp>
          <p:nvSpPr>
            <p:cNvPr id="254" name="Shape 254"/>
            <p:cNvSpPr/>
            <p:nvPr/>
          </p:nvSpPr>
          <p:spPr>
            <a:xfrm>
              <a:off x="7845552" y="802234"/>
              <a:ext cx="679704" cy="30480"/>
            </a:xfrm>
            <a:custGeom>
              <a:avLst/>
              <a:gdLst/>
              <a:ahLst/>
              <a:cxnLst/>
              <a:rect l="0" t="0" r="0" b="0"/>
              <a:pathLst>
                <a:path w="120000" h="120000" extrusionOk="0">
                  <a:moveTo>
                    <a:pt x="0" y="0"/>
                  </a:moveTo>
                  <a:cubicBezTo>
                    <a:pt x="0" y="0"/>
                    <a:pt x="120000" y="0"/>
                    <a:pt x="120000" y="0"/>
                  </a:cubicBezTo>
                  <a:lnTo>
                    <a:pt x="120000" y="120000"/>
                  </a:lnTo>
                  <a:cubicBezTo>
                    <a:pt x="120000" y="120000"/>
                    <a:pt x="0" y="120000"/>
                    <a:pt x="0" y="120000"/>
                  </a:cubicBezTo>
                  <a:lnTo>
                    <a:pt x="0" y="0"/>
                  </a:lnTo>
                  <a:close/>
                </a:path>
              </a:pathLst>
            </a:custGeom>
            <a:solidFill>
              <a:srgbClr val="4F478F"/>
            </a:solidFill>
            <a:ln>
              <a:noFill/>
            </a:ln>
          </p:spPr>
          <p:txBody>
            <a:bodyPr wrap="square" lIns="91425" tIns="45700" rIns="91425" bIns="45700" anchor="t" anchorCtr="0">
              <a:noAutofit/>
            </a:bodyPr>
            <a:lstStyle/>
            <a:p>
              <a:pPr marL="0" marR="0" lvl="0" indent="0" algn="l" rtl="0">
                <a:spcBef>
                  <a:spcPts val="0"/>
                </a:spcBef>
                <a:buSzPct val="25000"/>
                <a:buNone/>
              </a:pPr>
              <a:endParaRPr sz="1800">
                <a:solidFill>
                  <a:schemeClr val="dk1"/>
                </a:solidFill>
                <a:latin typeface="Calibri"/>
                <a:ea typeface="Calibri"/>
                <a:cs typeface="Calibri"/>
                <a:sym typeface="Calibri"/>
              </a:endParaRPr>
            </a:p>
          </p:txBody>
        </p:sp>
        <p:sp>
          <p:nvSpPr>
            <p:cNvPr id="255" name="Shape 255"/>
            <p:cNvSpPr/>
            <p:nvPr/>
          </p:nvSpPr>
          <p:spPr>
            <a:xfrm>
              <a:off x="7863840" y="673608"/>
              <a:ext cx="84260" cy="148168"/>
            </a:xfrm>
            <a:prstGeom prst="rect">
              <a:avLst/>
            </a:prstGeom>
            <a:noFill/>
            <a:ln>
              <a:noFill/>
            </a:ln>
          </p:spPr>
          <p:txBody>
            <a:bodyPr wrap="square" lIns="0" tIns="0" rIns="0" bIns="0" anchor="t" anchorCtr="0">
              <a:noAutofit/>
            </a:bodyPr>
            <a:lstStyle/>
            <a:p>
              <a:pPr marL="0" marR="0" lvl="0" indent="0" algn="l" rtl="0">
                <a:lnSpc>
                  <a:spcPct val="107000"/>
                </a:lnSpc>
                <a:spcBef>
                  <a:spcPts val="0"/>
                </a:spcBef>
                <a:spcAft>
                  <a:spcPts val="0"/>
                </a:spcAft>
                <a:buSzPct val="25000"/>
                <a:buNone/>
              </a:pPr>
              <a:r>
                <a:rPr lang="en-CA" sz="800" b="1">
                  <a:solidFill>
                    <a:srgbClr val="000000"/>
                  </a:solidFill>
                  <a:latin typeface="Comic Sans MS"/>
                  <a:ea typeface="Comic Sans MS"/>
                  <a:cs typeface="Comic Sans MS"/>
                  <a:sym typeface="Comic Sans MS"/>
                </a:rPr>
                <a:t>7</a:t>
              </a:r>
            </a:p>
          </p:txBody>
        </p:sp>
        <p:sp>
          <p:nvSpPr>
            <p:cNvPr id="256" name="Shape 256"/>
            <p:cNvSpPr/>
            <p:nvPr/>
          </p:nvSpPr>
          <p:spPr>
            <a:xfrm>
              <a:off x="7927816" y="673608"/>
              <a:ext cx="756087" cy="148168"/>
            </a:xfrm>
            <a:prstGeom prst="rect">
              <a:avLst/>
            </a:prstGeom>
            <a:noFill/>
            <a:ln>
              <a:noFill/>
            </a:ln>
          </p:spPr>
          <p:txBody>
            <a:bodyPr wrap="square" lIns="0" tIns="0" rIns="0" bIns="0" anchor="t" anchorCtr="0">
              <a:noAutofit/>
            </a:bodyPr>
            <a:lstStyle/>
            <a:p>
              <a:pPr marL="0" marR="0" lvl="0" indent="0" algn="l" rtl="0">
                <a:lnSpc>
                  <a:spcPct val="107000"/>
                </a:lnSpc>
                <a:spcBef>
                  <a:spcPts val="0"/>
                </a:spcBef>
                <a:spcAft>
                  <a:spcPts val="0"/>
                </a:spcAft>
                <a:buSzPct val="25000"/>
                <a:buNone/>
              </a:pPr>
              <a:r>
                <a:rPr lang="en-CA" sz="800" b="1">
                  <a:solidFill>
                    <a:srgbClr val="000000"/>
                  </a:solidFill>
                  <a:latin typeface="Comic Sans MS"/>
                  <a:ea typeface="Comic Sans MS"/>
                  <a:cs typeface="Comic Sans MS"/>
                  <a:sym typeface="Comic Sans MS"/>
                </a:rPr>
                <a:t> dimensions</a:t>
              </a:r>
            </a:p>
          </p:txBody>
        </p:sp>
        <p:sp>
          <p:nvSpPr>
            <p:cNvPr id="257" name="Shape 257"/>
            <p:cNvSpPr/>
            <p:nvPr/>
          </p:nvSpPr>
          <p:spPr>
            <a:xfrm>
              <a:off x="7684008" y="1292961"/>
              <a:ext cx="679704" cy="30480"/>
            </a:xfrm>
            <a:custGeom>
              <a:avLst/>
              <a:gdLst/>
              <a:ahLst/>
              <a:cxnLst/>
              <a:rect l="0" t="0" r="0" b="0"/>
              <a:pathLst>
                <a:path w="120000" h="120000" extrusionOk="0">
                  <a:moveTo>
                    <a:pt x="0" y="0"/>
                  </a:moveTo>
                  <a:cubicBezTo>
                    <a:pt x="0" y="0"/>
                    <a:pt x="120000" y="0"/>
                    <a:pt x="120000" y="0"/>
                  </a:cubicBezTo>
                  <a:lnTo>
                    <a:pt x="120000" y="120000"/>
                  </a:lnTo>
                  <a:cubicBezTo>
                    <a:pt x="120000" y="120000"/>
                    <a:pt x="0" y="120000"/>
                    <a:pt x="0" y="120000"/>
                  </a:cubicBezTo>
                  <a:lnTo>
                    <a:pt x="0" y="0"/>
                  </a:lnTo>
                  <a:close/>
                </a:path>
              </a:pathLst>
            </a:custGeom>
            <a:solidFill>
              <a:srgbClr val="4F478F"/>
            </a:solidFill>
            <a:ln>
              <a:noFill/>
            </a:ln>
          </p:spPr>
          <p:txBody>
            <a:bodyPr wrap="square" lIns="91425" tIns="45700" rIns="91425" bIns="45700" anchor="t" anchorCtr="0">
              <a:noAutofit/>
            </a:bodyPr>
            <a:lstStyle/>
            <a:p>
              <a:pPr marL="0" marR="0" lvl="0" indent="0" algn="l" rtl="0">
                <a:spcBef>
                  <a:spcPts val="0"/>
                </a:spcBef>
                <a:buSzPct val="25000"/>
                <a:buNone/>
              </a:pPr>
              <a:endParaRPr sz="1800">
                <a:solidFill>
                  <a:schemeClr val="dk1"/>
                </a:solidFill>
                <a:latin typeface="Calibri"/>
                <a:ea typeface="Calibri"/>
                <a:cs typeface="Calibri"/>
                <a:sym typeface="Calibri"/>
              </a:endParaRPr>
            </a:p>
          </p:txBody>
        </p:sp>
        <p:sp>
          <p:nvSpPr>
            <p:cNvPr id="258" name="Shape 258"/>
            <p:cNvSpPr/>
            <p:nvPr/>
          </p:nvSpPr>
          <p:spPr>
            <a:xfrm>
              <a:off x="7699248" y="1164336"/>
              <a:ext cx="84260" cy="148167"/>
            </a:xfrm>
            <a:prstGeom prst="rect">
              <a:avLst/>
            </a:prstGeom>
            <a:noFill/>
            <a:ln>
              <a:noFill/>
            </a:ln>
          </p:spPr>
          <p:txBody>
            <a:bodyPr wrap="square" lIns="0" tIns="0" rIns="0" bIns="0" anchor="t" anchorCtr="0">
              <a:noAutofit/>
            </a:bodyPr>
            <a:lstStyle/>
            <a:p>
              <a:pPr marL="0" marR="0" lvl="0" indent="0" algn="l" rtl="0">
                <a:lnSpc>
                  <a:spcPct val="107000"/>
                </a:lnSpc>
                <a:spcBef>
                  <a:spcPts val="0"/>
                </a:spcBef>
                <a:spcAft>
                  <a:spcPts val="0"/>
                </a:spcAft>
                <a:buSzPct val="25000"/>
                <a:buNone/>
              </a:pPr>
              <a:r>
                <a:rPr lang="en-CA" sz="800" b="1">
                  <a:solidFill>
                    <a:srgbClr val="000000"/>
                  </a:solidFill>
                  <a:latin typeface="Comic Sans MS"/>
                  <a:ea typeface="Comic Sans MS"/>
                  <a:cs typeface="Comic Sans MS"/>
                  <a:sym typeface="Comic Sans MS"/>
                </a:rPr>
                <a:t>7</a:t>
              </a:r>
            </a:p>
          </p:txBody>
        </p:sp>
        <p:sp>
          <p:nvSpPr>
            <p:cNvPr id="259" name="Shape 259"/>
            <p:cNvSpPr/>
            <p:nvPr/>
          </p:nvSpPr>
          <p:spPr>
            <a:xfrm>
              <a:off x="7763224" y="1164336"/>
              <a:ext cx="756087" cy="148167"/>
            </a:xfrm>
            <a:prstGeom prst="rect">
              <a:avLst/>
            </a:prstGeom>
            <a:noFill/>
            <a:ln>
              <a:noFill/>
            </a:ln>
          </p:spPr>
          <p:txBody>
            <a:bodyPr wrap="square" lIns="0" tIns="0" rIns="0" bIns="0" anchor="t" anchorCtr="0">
              <a:noAutofit/>
            </a:bodyPr>
            <a:lstStyle/>
            <a:p>
              <a:pPr marL="0" marR="0" lvl="0" indent="0" algn="l" rtl="0">
                <a:lnSpc>
                  <a:spcPct val="107000"/>
                </a:lnSpc>
                <a:spcBef>
                  <a:spcPts val="0"/>
                </a:spcBef>
                <a:spcAft>
                  <a:spcPts val="0"/>
                </a:spcAft>
                <a:buSzPct val="25000"/>
                <a:buNone/>
              </a:pPr>
              <a:r>
                <a:rPr lang="en-CA" sz="800" b="1">
                  <a:solidFill>
                    <a:srgbClr val="000000"/>
                  </a:solidFill>
                  <a:latin typeface="Comic Sans MS"/>
                  <a:ea typeface="Comic Sans MS"/>
                  <a:cs typeface="Comic Sans MS"/>
                  <a:sym typeface="Comic Sans MS"/>
                </a:rPr>
                <a:t> dimensions</a:t>
              </a:r>
            </a:p>
          </p:txBody>
        </p:sp>
        <p:sp>
          <p:nvSpPr>
            <p:cNvPr id="260" name="Shape 260"/>
            <p:cNvSpPr/>
            <p:nvPr/>
          </p:nvSpPr>
          <p:spPr>
            <a:xfrm>
              <a:off x="6912864" y="125578"/>
              <a:ext cx="963168" cy="48768"/>
            </a:xfrm>
            <a:custGeom>
              <a:avLst/>
              <a:gdLst/>
              <a:ahLst/>
              <a:cxnLst/>
              <a:rect l="0" t="0" r="0" b="0"/>
              <a:pathLst>
                <a:path w="120000" h="120000" extrusionOk="0">
                  <a:moveTo>
                    <a:pt x="0" y="0"/>
                  </a:moveTo>
                  <a:cubicBezTo>
                    <a:pt x="0" y="0"/>
                    <a:pt x="120000" y="0"/>
                    <a:pt x="120000" y="0"/>
                  </a:cubicBezTo>
                  <a:lnTo>
                    <a:pt x="120000" y="120000"/>
                  </a:lnTo>
                  <a:cubicBezTo>
                    <a:pt x="120000" y="120000"/>
                    <a:pt x="0" y="120000"/>
                    <a:pt x="0" y="120000"/>
                  </a:cubicBezTo>
                  <a:lnTo>
                    <a:pt x="0" y="0"/>
                  </a:lnTo>
                  <a:close/>
                </a:path>
              </a:pathLst>
            </a:custGeom>
            <a:solidFill>
              <a:srgbClr val="FF7D21"/>
            </a:solidFill>
            <a:ln>
              <a:noFill/>
            </a:ln>
          </p:spPr>
          <p:txBody>
            <a:bodyPr wrap="square" lIns="91425" tIns="45700" rIns="91425" bIns="45700" anchor="t" anchorCtr="0">
              <a:noAutofit/>
            </a:bodyPr>
            <a:lstStyle/>
            <a:p>
              <a:pPr marL="0" marR="0" lvl="0" indent="0" algn="l" rtl="0">
                <a:spcBef>
                  <a:spcPts val="0"/>
                </a:spcBef>
                <a:buSzPct val="25000"/>
                <a:buNone/>
              </a:pPr>
              <a:endParaRPr sz="1800">
                <a:solidFill>
                  <a:schemeClr val="dk1"/>
                </a:solidFill>
                <a:latin typeface="Calibri"/>
                <a:ea typeface="Calibri"/>
                <a:cs typeface="Calibri"/>
                <a:sym typeface="Calibri"/>
              </a:endParaRPr>
            </a:p>
          </p:txBody>
        </p:sp>
        <p:sp>
          <p:nvSpPr>
            <p:cNvPr id="261" name="Shape 261"/>
            <p:cNvSpPr/>
            <p:nvPr/>
          </p:nvSpPr>
          <p:spPr>
            <a:xfrm>
              <a:off x="6928104" y="0"/>
              <a:ext cx="1218268" cy="148167"/>
            </a:xfrm>
            <a:prstGeom prst="rect">
              <a:avLst/>
            </a:prstGeom>
            <a:noFill/>
            <a:ln>
              <a:noFill/>
            </a:ln>
          </p:spPr>
          <p:txBody>
            <a:bodyPr wrap="square" lIns="0" tIns="0" rIns="0" bIns="0" anchor="t" anchorCtr="0">
              <a:noAutofit/>
            </a:bodyPr>
            <a:lstStyle/>
            <a:p>
              <a:pPr marL="0" marR="0" lvl="0" indent="0" algn="l" rtl="0">
                <a:lnSpc>
                  <a:spcPct val="107000"/>
                </a:lnSpc>
                <a:spcBef>
                  <a:spcPts val="0"/>
                </a:spcBef>
                <a:spcAft>
                  <a:spcPts val="0"/>
                </a:spcAft>
                <a:buSzPct val="25000"/>
                <a:buNone/>
              </a:pPr>
              <a:r>
                <a:rPr lang="en-CA" sz="800" b="1">
                  <a:solidFill>
                    <a:srgbClr val="000000"/>
                  </a:solidFill>
                  <a:latin typeface="Comic Sans MS"/>
                  <a:ea typeface="Comic Sans MS"/>
                  <a:cs typeface="Comic Sans MS"/>
                  <a:sym typeface="Comic Sans MS"/>
                </a:rPr>
                <a:t>Learning outcomes</a:t>
              </a:r>
            </a:p>
          </p:txBody>
        </p:sp>
        <p:sp>
          <p:nvSpPr>
            <p:cNvPr id="262" name="Shape 262"/>
            <p:cNvSpPr/>
            <p:nvPr/>
          </p:nvSpPr>
          <p:spPr>
            <a:xfrm>
              <a:off x="6095" y="1149705"/>
              <a:ext cx="621793" cy="48768"/>
            </a:xfrm>
            <a:custGeom>
              <a:avLst/>
              <a:gdLst/>
              <a:ahLst/>
              <a:cxnLst/>
              <a:rect l="0" t="0" r="0" b="0"/>
              <a:pathLst>
                <a:path w="120000" h="120000" extrusionOk="0">
                  <a:moveTo>
                    <a:pt x="0" y="0"/>
                  </a:moveTo>
                  <a:cubicBezTo>
                    <a:pt x="0" y="0"/>
                    <a:pt x="120000" y="0"/>
                    <a:pt x="120000" y="0"/>
                  </a:cubicBezTo>
                  <a:lnTo>
                    <a:pt x="120000" y="120000"/>
                  </a:lnTo>
                  <a:cubicBezTo>
                    <a:pt x="120000" y="120000"/>
                    <a:pt x="0" y="120000"/>
                    <a:pt x="0" y="120000"/>
                  </a:cubicBezTo>
                  <a:lnTo>
                    <a:pt x="0" y="0"/>
                  </a:lnTo>
                  <a:close/>
                </a:path>
              </a:pathLst>
            </a:custGeom>
            <a:solidFill>
              <a:srgbClr val="FF003A"/>
            </a:solidFill>
            <a:ln>
              <a:noFill/>
            </a:ln>
          </p:spPr>
          <p:txBody>
            <a:bodyPr wrap="square" lIns="91425" tIns="45700" rIns="91425" bIns="45700" anchor="t" anchorCtr="0">
              <a:noAutofit/>
            </a:bodyPr>
            <a:lstStyle/>
            <a:p>
              <a:pPr marL="0" marR="0" lvl="0" indent="0" algn="l" rtl="0">
                <a:spcBef>
                  <a:spcPts val="0"/>
                </a:spcBef>
                <a:buSzPct val="25000"/>
                <a:buNone/>
              </a:pPr>
              <a:endParaRPr sz="1800">
                <a:solidFill>
                  <a:schemeClr val="dk1"/>
                </a:solidFill>
                <a:latin typeface="Calibri"/>
                <a:ea typeface="Calibri"/>
                <a:cs typeface="Calibri"/>
                <a:sym typeface="Calibri"/>
              </a:endParaRPr>
            </a:p>
          </p:txBody>
        </p:sp>
        <p:sp>
          <p:nvSpPr>
            <p:cNvPr id="263" name="Shape 263"/>
            <p:cNvSpPr/>
            <p:nvPr/>
          </p:nvSpPr>
          <p:spPr>
            <a:xfrm>
              <a:off x="143256" y="1021080"/>
              <a:ext cx="456463" cy="148168"/>
            </a:xfrm>
            <a:prstGeom prst="rect">
              <a:avLst/>
            </a:prstGeom>
            <a:noFill/>
            <a:ln>
              <a:noFill/>
            </a:ln>
          </p:spPr>
          <p:txBody>
            <a:bodyPr wrap="square" lIns="0" tIns="0" rIns="0" bIns="0" anchor="t" anchorCtr="0">
              <a:noAutofit/>
            </a:bodyPr>
            <a:lstStyle/>
            <a:p>
              <a:pPr marL="0" marR="0" lvl="0" indent="0" algn="l" rtl="0">
                <a:lnSpc>
                  <a:spcPct val="107000"/>
                </a:lnSpc>
                <a:spcBef>
                  <a:spcPts val="0"/>
                </a:spcBef>
                <a:spcAft>
                  <a:spcPts val="0"/>
                </a:spcAft>
                <a:buSzPct val="25000"/>
                <a:buNone/>
              </a:pPr>
              <a:r>
                <a:rPr lang="en-CA" sz="800" b="1">
                  <a:solidFill>
                    <a:srgbClr val="000000"/>
                  </a:solidFill>
                  <a:latin typeface="Comic Sans MS"/>
                  <a:ea typeface="Comic Sans MS"/>
                  <a:cs typeface="Comic Sans MS"/>
                  <a:sym typeface="Comic Sans MS"/>
                </a:rPr>
                <a:t>Models</a:t>
              </a:r>
            </a:p>
          </p:txBody>
        </p:sp>
        <p:sp>
          <p:nvSpPr>
            <p:cNvPr id="264" name="Shape 264"/>
            <p:cNvSpPr/>
            <p:nvPr/>
          </p:nvSpPr>
          <p:spPr>
            <a:xfrm>
              <a:off x="6095" y="1451458"/>
              <a:ext cx="621793" cy="48768"/>
            </a:xfrm>
            <a:custGeom>
              <a:avLst/>
              <a:gdLst/>
              <a:ahLst/>
              <a:cxnLst/>
              <a:rect l="0" t="0" r="0" b="0"/>
              <a:pathLst>
                <a:path w="120000" h="120000" extrusionOk="0">
                  <a:moveTo>
                    <a:pt x="0" y="0"/>
                  </a:moveTo>
                  <a:cubicBezTo>
                    <a:pt x="0" y="0"/>
                    <a:pt x="120000" y="0"/>
                    <a:pt x="120000" y="0"/>
                  </a:cubicBezTo>
                  <a:lnTo>
                    <a:pt x="120000" y="120000"/>
                  </a:lnTo>
                  <a:cubicBezTo>
                    <a:pt x="120000" y="120000"/>
                    <a:pt x="0" y="120000"/>
                    <a:pt x="0" y="120000"/>
                  </a:cubicBezTo>
                  <a:lnTo>
                    <a:pt x="0" y="0"/>
                  </a:lnTo>
                  <a:close/>
                </a:path>
              </a:pathLst>
            </a:custGeom>
            <a:solidFill>
              <a:srgbClr val="FF003A"/>
            </a:solidFill>
            <a:ln>
              <a:noFill/>
            </a:ln>
          </p:spPr>
          <p:txBody>
            <a:bodyPr wrap="square" lIns="91425" tIns="45700" rIns="91425" bIns="45700" anchor="t" anchorCtr="0">
              <a:noAutofit/>
            </a:bodyPr>
            <a:lstStyle/>
            <a:p>
              <a:pPr marL="0" marR="0" lvl="0" indent="0" algn="l" rtl="0">
                <a:spcBef>
                  <a:spcPts val="0"/>
                </a:spcBef>
                <a:buSzPct val="25000"/>
                <a:buNone/>
              </a:pPr>
              <a:endParaRPr sz="1800">
                <a:solidFill>
                  <a:schemeClr val="dk1"/>
                </a:solidFill>
                <a:latin typeface="Calibri"/>
                <a:ea typeface="Calibri"/>
                <a:cs typeface="Calibri"/>
                <a:sym typeface="Calibri"/>
              </a:endParaRPr>
            </a:p>
          </p:txBody>
        </p:sp>
        <p:sp>
          <p:nvSpPr>
            <p:cNvPr id="265" name="Shape 265"/>
            <p:cNvSpPr/>
            <p:nvPr/>
          </p:nvSpPr>
          <p:spPr>
            <a:xfrm>
              <a:off x="82295" y="1325880"/>
              <a:ext cx="622847" cy="148168"/>
            </a:xfrm>
            <a:prstGeom prst="rect">
              <a:avLst/>
            </a:prstGeom>
            <a:noFill/>
            <a:ln>
              <a:noFill/>
            </a:ln>
          </p:spPr>
          <p:txBody>
            <a:bodyPr wrap="square" lIns="0" tIns="0" rIns="0" bIns="0" anchor="t" anchorCtr="0">
              <a:noAutofit/>
            </a:bodyPr>
            <a:lstStyle/>
            <a:p>
              <a:pPr marL="0" marR="0" lvl="0" indent="0" algn="l" rtl="0">
                <a:lnSpc>
                  <a:spcPct val="107000"/>
                </a:lnSpc>
                <a:spcBef>
                  <a:spcPts val="0"/>
                </a:spcBef>
                <a:spcAft>
                  <a:spcPts val="0"/>
                </a:spcAft>
                <a:buSzPct val="25000"/>
                <a:buNone/>
              </a:pPr>
              <a:r>
                <a:rPr lang="en-CA" sz="800" b="1">
                  <a:solidFill>
                    <a:srgbClr val="000000"/>
                  </a:solidFill>
                  <a:latin typeface="Comic Sans MS"/>
                  <a:ea typeface="Comic Sans MS"/>
                  <a:cs typeface="Comic Sans MS"/>
                  <a:sym typeface="Comic Sans MS"/>
                </a:rPr>
                <a:t>exercises</a:t>
              </a:r>
            </a:p>
          </p:txBody>
        </p:sp>
        <p:sp>
          <p:nvSpPr>
            <p:cNvPr id="266" name="Shape 266"/>
            <p:cNvSpPr/>
            <p:nvPr/>
          </p:nvSpPr>
          <p:spPr>
            <a:xfrm>
              <a:off x="0" y="2045817"/>
              <a:ext cx="627888" cy="48768"/>
            </a:xfrm>
            <a:custGeom>
              <a:avLst/>
              <a:gdLst/>
              <a:ahLst/>
              <a:cxnLst/>
              <a:rect l="0" t="0" r="0" b="0"/>
              <a:pathLst>
                <a:path w="120000" h="120000" extrusionOk="0">
                  <a:moveTo>
                    <a:pt x="0" y="0"/>
                  </a:moveTo>
                  <a:lnTo>
                    <a:pt x="3483" y="0"/>
                  </a:lnTo>
                  <a:cubicBezTo>
                    <a:pt x="26786" y="0"/>
                    <a:pt x="120000" y="0"/>
                    <a:pt x="120000" y="0"/>
                  </a:cubicBezTo>
                  <a:lnTo>
                    <a:pt x="120000" y="120000"/>
                  </a:lnTo>
                  <a:cubicBezTo>
                    <a:pt x="120000" y="120000"/>
                    <a:pt x="26786" y="120000"/>
                    <a:pt x="3483" y="120000"/>
                  </a:cubicBezTo>
                  <a:lnTo>
                    <a:pt x="0" y="120000"/>
                  </a:lnTo>
                  <a:lnTo>
                    <a:pt x="0" y="0"/>
                  </a:lnTo>
                  <a:close/>
                </a:path>
              </a:pathLst>
            </a:custGeom>
            <a:solidFill>
              <a:srgbClr val="FF003A"/>
            </a:solidFill>
            <a:ln>
              <a:noFill/>
            </a:ln>
          </p:spPr>
          <p:txBody>
            <a:bodyPr wrap="square" lIns="91425" tIns="45700" rIns="91425" bIns="45700" anchor="t" anchorCtr="0">
              <a:noAutofit/>
            </a:bodyPr>
            <a:lstStyle/>
            <a:p>
              <a:pPr marL="0" marR="0" lvl="0" indent="0" algn="l" rtl="0">
                <a:spcBef>
                  <a:spcPts val="0"/>
                </a:spcBef>
                <a:buSzPct val="25000"/>
                <a:buNone/>
              </a:pPr>
              <a:endParaRPr sz="1800">
                <a:solidFill>
                  <a:schemeClr val="dk1"/>
                </a:solidFill>
                <a:latin typeface="Calibri"/>
                <a:ea typeface="Calibri"/>
                <a:cs typeface="Calibri"/>
                <a:sym typeface="Calibri"/>
              </a:endParaRPr>
            </a:p>
          </p:txBody>
        </p:sp>
        <p:sp>
          <p:nvSpPr>
            <p:cNvPr id="267" name="Shape 267"/>
            <p:cNvSpPr/>
            <p:nvPr/>
          </p:nvSpPr>
          <p:spPr>
            <a:xfrm>
              <a:off x="18288" y="1920240"/>
              <a:ext cx="788705" cy="148168"/>
            </a:xfrm>
            <a:prstGeom prst="rect">
              <a:avLst/>
            </a:prstGeom>
            <a:noFill/>
            <a:ln>
              <a:noFill/>
            </a:ln>
          </p:spPr>
          <p:txBody>
            <a:bodyPr wrap="square" lIns="0" tIns="0" rIns="0" bIns="0" anchor="t" anchorCtr="0">
              <a:noAutofit/>
            </a:bodyPr>
            <a:lstStyle/>
            <a:p>
              <a:pPr marL="0" marR="0" lvl="0" indent="0" algn="l" rtl="0">
                <a:lnSpc>
                  <a:spcPct val="107000"/>
                </a:lnSpc>
                <a:spcBef>
                  <a:spcPts val="0"/>
                </a:spcBef>
                <a:spcAft>
                  <a:spcPts val="0"/>
                </a:spcAft>
                <a:buSzPct val="25000"/>
                <a:buNone/>
              </a:pPr>
              <a:r>
                <a:rPr lang="en-CA" sz="800" b="1">
                  <a:solidFill>
                    <a:srgbClr val="000000"/>
                  </a:solidFill>
                  <a:latin typeface="Comic Sans MS"/>
                  <a:ea typeface="Comic Sans MS"/>
                  <a:cs typeface="Comic Sans MS"/>
                  <a:sym typeface="Comic Sans MS"/>
                </a:rPr>
                <a:t>assignments</a:t>
              </a:r>
            </a:p>
          </p:txBody>
        </p:sp>
      </p:grpSp>
      <p:sp>
        <p:nvSpPr>
          <p:cNvPr id="268" name="Shape 268"/>
          <p:cNvSpPr txBox="1"/>
          <p:nvPr/>
        </p:nvSpPr>
        <p:spPr>
          <a:xfrm>
            <a:off x="1683325" y="459575"/>
            <a:ext cx="4941000" cy="408300"/>
          </a:xfrm>
          <a:prstGeom prst="rect">
            <a:avLst/>
          </a:prstGeom>
          <a:noFill/>
          <a:ln>
            <a:noFill/>
          </a:ln>
        </p:spPr>
        <p:txBody>
          <a:bodyPr wrap="square" lIns="91425" tIns="91425" rIns="91425" bIns="91425" anchor="t" anchorCtr="0">
            <a:noAutofit/>
          </a:bodyPr>
          <a:lstStyle/>
          <a:p>
            <a:pPr lvl="0">
              <a:spcBef>
                <a:spcPts val="0"/>
              </a:spcBef>
              <a:buNone/>
            </a:pPr>
            <a:r>
              <a:rPr lang="en-CA" sz="2400"/>
              <a:t>Imagine- Ideate</a:t>
            </a:r>
          </a:p>
        </p:txBody>
      </p:sp>
      <p:sp>
        <p:nvSpPr>
          <p:cNvPr id="269" name="Shape 269"/>
          <p:cNvSpPr txBox="1"/>
          <p:nvPr/>
        </p:nvSpPr>
        <p:spPr>
          <a:xfrm>
            <a:off x="1091025" y="3725150"/>
            <a:ext cx="2057400" cy="342900"/>
          </a:xfrm>
          <a:prstGeom prst="rect">
            <a:avLst/>
          </a:prstGeom>
          <a:noFill/>
          <a:ln>
            <a:noFill/>
          </a:ln>
        </p:spPr>
        <p:txBody>
          <a:bodyPr wrap="square" lIns="91425" tIns="91425" rIns="91425" bIns="91425" anchor="t" anchorCtr="0">
            <a:noAutofit/>
          </a:bodyPr>
          <a:lstStyle/>
          <a:p>
            <a:pPr lvl="0">
              <a:spcBef>
                <a:spcPts val="0"/>
              </a:spcBef>
              <a:buNone/>
            </a:pPr>
            <a:r>
              <a:rPr lang="en-CA"/>
              <a:t>Awareness, Sensitivity, Competency</a:t>
            </a:r>
          </a:p>
        </p:txBody>
      </p:sp>
      <p:sp>
        <p:nvSpPr>
          <p:cNvPr id="270" name="Shape 270"/>
          <p:cNvSpPr txBox="1"/>
          <p:nvPr/>
        </p:nvSpPr>
        <p:spPr>
          <a:xfrm>
            <a:off x="607875" y="1098625"/>
            <a:ext cx="1075500" cy="342900"/>
          </a:xfrm>
          <a:prstGeom prst="rect">
            <a:avLst/>
          </a:prstGeom>
          <a:noFill/>
          <a:ln>
            <a:noFill/>
          </a:ln>
        </p:spPr>
        <p:txBody>
          <a:bodyPr wrap="square" lIns="91425" tIns="91425" rIns="91425" bIns="91425" anchor="t" anchorCtr="0">
            <a:noAutofit/>
          </a:bodyPr>
          <a:lstStyle/>
          <a:p>
            <a:pPr lvl="0">
              <a:spcBef>
                <a:spcPts val="0"/>
              </a:spcBef>
              <a:buNone/>
            </a:pPr>
            <a:r>
              <a:rPr lang="en-CA"/>
              <a:t>Theory</a:t>
            </a:r>
          </a:p>
        </p:txBody>
      </p:sp>
      <p:sp>
        <p:nvSpPr>
          <p:cNvPr id="271" name="Shape 271"/>
          <p:cNvSpPr txBox="1"/>
          <p:nvPr/>
        </p:nvSpPr>
        <p:spPr>
          <a:xfrm>
            <a:off x="4488875" y="755725"/>
            <a:ext cx="1745700" cy="342900"/>
          </a:xfrm>
          <a:prstGeom prst="rect">
            <a:avLst/>
          </a:prstGeom>
          <a:noFill/>
          <a:ln>
            <a:noFill/>
          </a:ln>
        </p:spPr>
        <p:txBody>
          <a:bodyPr wrap="square" lIns="91425" tIns="91425" rIns="91425" bIns="91425" anchor="t" anchorCtr="0">
            <a:noAutofit/>
          </a:bodyPr>
          <a:lstStyle/>
          <a:p>
            <a:pPr lvl="0">
              <a:spcBef>
                <a:spcPts val="0"/>
              </a:spcBef>
              <a:buNone/>
            </a:pPr>
            <a:r>
              <a:rPr lang="en-CA"/>
              <a:t>Self awareness</a:t>
            </a:r>
          </a:p>
        </p:txBody>
      </p:sp>
      <p:sp>
        <p:nvSpPr>
          <p:cNvPr id="272" name="Shape 272"/>
          <p:cNvSpPr txBox="1"/>
          <p:nvPr/>
        </p:nvSpPr>
        <p:spPr>
          <a:xfrm>
            <a:off x="5096750" y="2937825"/>
            <a:ext cx="1527600" cy="408300"/>
          </a:xfrm>
          <a:prstGeom prst="rect">
            <a:avLst/>
          </a:prstGeom>
          <a:noFill/>
          <a:ln>
            <a:noFill/>
          </a:ln>
        </p:spPr>
        <p:txBody>
          <a:bodyPr wrap="square" lIns="91425" tIns="91425" rIns="91425" bIns="91425" anchor="t" anchorCtr="0">
            <a:noAutofit/>
          </a:bodyPr>
          <a:lstStyle/>
          <a:p>
            <a:pPr lvl="0">
              <a:spcBef>
                <a:spcPts val="0"/>
              </a:spcBef>
              <a:buNone/>
            </a:pPr>
            <a:r>
              <a:rPr lang="en-CA"/>
              <a:t>Models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fade">
                                      <p:cBhvr>
                                        <p:cTn id="7" dur="36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title"/>
          </p:nvPr>
        </p:nvSpPr>
        <p:spPr>
          <a:xfrm>
            <a:off x="628650" y="365125"/>
            <a:ext cx="7886700" cy="1325563"/>
          </a:xfrm>
          <a:prstGeom prst="rect">
            <a:avLst/>
          </a:prstGeom>
          <a:noFill/>
          <a:ln>
            <a:noFill/>
          </a:ln>
        </p:spPr>
        <p:txBody>
          <a:bodyPr wrap="square" lIns="91425" tIns="45700" rIns="91425" bIns="45700" anchor="ctr" anchorCtr="0">
            <a:noAutofit/>
          </a:bodyPr>
          <a:lstStyle/>
          <a:p>
            <a:pPr marL="0" marR="0" lvl="0" indent="-279400" algn="l" rtl="0">
              <a:lnSpc>
                <a:spcPct val="90000"/>
              </a:lnSpc>
              <a:spcBef>
                <a:spcPts val="0"/>
              </a:spcBef>
              <a:buClr>
                <a:schemeClr val="dk1"/>
              </a:buClr>
              <a:buSzPct val="100000"/>
              <a:buFont typeface="Calibri"/>
              <a:buNone/>
            </a:pPr>
            <a:endParaRPr sz="4400" b="0" i="0" u="none" strike="noStrike" cap="none">
              <a:solidFill>
                <a:schemeClr val="dk1"/>
              </a:solidFill>
              <a:latin typeface="Calibri"/>
              <a:ea typeface="Calibri"/>
              <a:cs typeface="Calibri"/>
              <a:sym typeface="Calibri"/>
            </a:endParaRPr>
          </a:p>
        </p:txBody>
      </p:sp>
      <p:pic>
        <p:nvPicPr>
          <p:cNvPr id="279" name="Shape 279"/>
          <p:cNvPicPr preferRelativeResize="0">
            <a:picLocks noGrp="1"/>
          </p:cNvPicPr>
          <p:nvPr>
            <p:ph type="body" idx="1"/>
          </p:nvPr>
        </p:nvPicPr>
        <p:blipFill rotWithShape="1">
          <a:blip r:embed="rId3">
            <a:alphaModFix/>
          </a:blip>
          <a:srcRect/>
          <a:stretch/>
        </p:blipFill>
        <p:spPr>
          <a:xfrm>
            <a:off x="256691" y="85699"/>
            <a:ext cx="8588966" cy="4191833"/>
          </a:xfrm>
          <a:prstGeom prst="rect">
            <a:avLst/>
          </a:prstGeom>
          <a:noFill/>
          <a:ln>
            <a:noFill/>
          </a:ln>
        </p:spPr>
      </p:pic>
      <p:pic>
        <p:nvPicPr>
          <p:cNvPr id="280" name="Shape 280"/>
          <p:cNvPicPr preferRelativeResize="0"/>
          <p:nvPr/>
        </p:nvPicPr>
        <p:blipFill rotWithShape="1">
          <a:blip r:embed="rId4">
            <a:alphaModFix/>
          </a:blip>
          <a:srcRect/>
          <a:stretch/>
        </p:blipFill>
        <p:spPr>
          <a:xfrm>
            <a:off x="4216508" y="2593949"/>
            <a:ext cx="4624521" cy="425708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9"/>
                                        </p:tgtEl>
                                        <p:attrNameLst>
                                          <p:attrName>style.visibility</p:attrName>
                                        </p:attrNameLst>
                                      </p:cBhvr>
                                      <p:to>
                                        <p:strVal val="visible"/>
                                      </p:to>
                                    </p:set>
                                    <p:animEffect transition="in" filter="fade">
                                      <p:cBhvr>
                                        <p:cTn id="7" dur="2600"/>
                                        <p:tgtEl>
                                          <p:spTgt spid="27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0"/>
                                        </p:tgtEl>
                                        <p:attrNameLst>
                                          <p:attrName>style.visibility</p:attrName>
                                        </p:attrNameLst>
                                      </p:cBhvr>
                                      <p:to>
                                        <p:strVal val="visible"/>
                                      </p:to>
                                    </p:set>
                                    <p:animEffect transition="in" filter="fade">
                                      <p:cBhvr>
                                        <p:cTn id="12" dur="3200"/>
                                        <p:tgtEl>
                                          <p:spTgt spid="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9&quot;&gt;&lt;property id=&quot;20148&quot; value=&quot;5&quot;/&gt;&lt;property id=&quot;20300&quot; value=&quot;Slide 1&quot;/&gt;&lt;property id=&quot;20307&quot; value=&quot;262&quot;/&gt;&lt;/object&gt;&lt;object type=&quot;3&quot; unique_id=&quot;10010&quot;&gt;&lt;property id=&quot;20148&quot; value=&quot;5&quot;/&gt;&lt;property id=&quot;20300&quot; value=&quot;Slide 2&quot;/&gt;&lt;property id=&quot;20307&quot; value=&quot;263&quot;/&gt;&lt;/object&gt;&lt;object type=&quot;3&quot; unique_id=&quot;10011&quot;&gt;&lt;property id=&quot;20148&quot; value=&quot;5&quot;/&gt;&lt;property id=&quot;20300&quot; value=&quot;Slide 3&quot;/&gt;&lt;property id=&quot;20307&quot; value=&quot;264&quot;/&gt;&lt;/object&gt;&lt;/object&gt;&lt;object type=&quot;8&quot; unique_id=&quot;10040&quot;&gt;&lt;/object&gt;&lt;/object&gt;&lt;/database&gt;"/>
  <p:tag name="SECTOMILLISECCONVERTED" val="1"/>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335</Words>
  <Application>Microsoft Office PowerPoint</Application>
  <PresentationFormat>On-screen Show (4:3)</PresentationFormat>
  <Paragraphs>47</Paragraphs>
  <Slides>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Comic Sans MS</vt:lpstr>
      <vt:lpstr>Office Theme</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Wed Nov 22  12-1:00 pm PST “Design Options”</dc:title>
  <dc:creator>Sylvia</dc:creator>
  <cp:lastModifiedBy>Sylvia</cp:lastModifiedBy>
  <cp:revision>6</cp:revision>
  <dcterms:modified xsi:type="dcterms:W3CDTF">2017-12-15T18:07:56Z</dcterms:modified>
</cp:coreProperties>
</file>