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64" r:id="rId2"/>
    <p:sldId id="265" r:id="rId3"/>
    <p:sldId id="258" r:id="rId4"/>
    <p:sldId id="259" r:id="rId5"/>
    <p:sldId id="266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3"/>
    <p:restoredTop sz="94684"/>
  </p:normalViewPr>
  <p:slideViewPr>
    <p:cSldViewPr snapToGrid="0" snapToObjects="1">
      <p:cViewPr>
        <p:scale>
          <a:sx n="104" d="100"/>
          <a:sy n="104" d="100"/>
        </p:scale>
        <p:origin x="840" y="2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52487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CA"/>
              <a:pPr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32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mtClean="0"/>
              <a:t>Beth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5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dirty="0" smtClean="0"/>
              <a:t>Ross</a:t>
            </a:r>
            <a:endParaRPr dirty="0"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9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dirty="0" smtClean="0"/>
              <a:t>Beth</a:t>
            </a:r>
            <a:endParaRPr dirty="0"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5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dirty="0" smtClean="0"/>
              <a:t>Ross</a:t>
            </a:r>
            <a:endParaRPr dirty="0"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57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dirty="0" smtClean="0"/>
              <a:t>Beth and Ross both</a:t>
            </a:r>
            <a:endParaRPr dirty="0"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3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dirty="0" smtClean="0"/>
              <a:t>Ross –</a:t>
            </a:r>
            <a:r>
              <a:rPr lang="en-CA" baseline="0" dirty="0" smtClean="0"/>
              <a:t> note final deliverables by </a:t>
            </a:r>
            <a:r>
              <a:rPr lang="en-CA" baseline="0" smtClean="0"/>
              <a:t>Sunday (self-assessment </a:t>
            </a:r>
            <a:r>
              <a:rPr lang="en-CA" baseline="0" dirty="0" smtClean="0"/>
              <a:t>rubric, course feedback)</a:t>
            </a:r>
            <a:endParaRPr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6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89343" y="2352016"/>
            <a:ext cx="7888350" cy="3515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Aft>
                <a:spcPts val="1000"/>
              </a:spcAft>
              <a:buSzPct val="100000"/>
            </a:pPr>
            <a:r>
              <a:rPr lang="en-CA" sz="2400" dirty="0" smtClean="0">
                <a:ea typeface="Helvetica Neue"/>
                <a:cs typeface="Helvetica Neue"/>
                <a:sym typeface="Helvetica Neue"/>
              </a:rPr>
              <a:t>Check your sound while you’re waiting…</a:t>
            </a:r>
          </a:p>
          <a:p>
            <a:pPr marL="742950" indent="-742950"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dirty="0" smtClean="0">
                <a:ea typeface="Helvetica Neue"/>
                <a:cs typeface="Helvetica Neue"/>
                <a:sym typeface="Helvetica Neue"/>
              </a:rPr>
              <a:t>Hook </a:t>
            </a:r>
            <a:r>
              <a:rPr lang="en-CA" sz="2400" dirty="0">
                <a:ea typeface="Helvetica Neue"/>
                <a:cs typeface="Helvetica Neue"/>
                <a:sym typeface="Helvetica Neue"/>
              </a:rPr>
              <a:t>up your headset</a:t>
            </a:r>
          </a:p>
          <a:p>
            <a:pPr marL="742950" indent="-742950"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dirty="0" smtClean="0">
                <a:ea typeface="Helvetica Neue"/>
                <a:cs typeface="Helvetica Neue"/>
                <a:sym typeface="Helvetica Neue"/>
              </a:rPr>
              <a:t>Choose your </a:t>
            </a:r>
            <a:r>
              <a:rPr lang="en-CA" sz="2400" dirty="0">
                <a:solidFill>
                  <a:srgbClr val="00B050"/>
                </a:solidFill>
                <a:ea typeface="Helvetica Neue"/>
                <a:cs typeface="Helvetica Neue"/>
                <a:sym typeface="Helvetica Neue"/>
              </a:rPr>
              <a:t>audio </a:t>
            </a:r>
            <a:r>
              <a:rPr lang="en-CA" sz="2400" dirty="0" smtClean="0">
                <a:solidFill>
                  <a:srgbClr val="00B050"/>
                </a:solidFill>
                <a:ea typeface="Helvetica Neue"/>
                <a:cs typeface="Helvetica Neue"/>
                <a:sym typeface="Helvetica Neue"/>
              </a:rPr>
              <a:t>source</a:t>
            </a:r>
          </a:p>
          <a:p>
            <a:pPr marL="742950" indent="-742950"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dirty="0" smtClean="0">
                <a:ea typeface="Helvetica Neue"/>
                <a:cs typeface="Helvetica Neue"/>
                <a:sym typeface="Helvetica Neue"/>
              </a:rPr>
              <a:t>Choose your </a:t>
            </a:r>
            <a:r>
              <a:rPr lang="en-CA" sz="2400" dirty="0" smtClean="0">
                <a:solidFill>
                  <a:srgbClr val="7030A0"/>
                </a:solidFill>
                <a:ea typeface="Helvetica Neue"/>
                <a:cs typeface="Helvetica Neue"/>
                <a:sym typeface="Helvetica Neue"/>
              </a:rPr>
              <a:t>video source</a:t>
            </a:r>
          </a:p>
          <a:p>
            <a:pPr marL="742950" indent="-742950"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dirty="0" smtClean="0">
                <a:ea typeface="Helvetica Neue"/>
                <a:cs typeface="Helvetica Neue"/>
                <a:sym typeface="Helvetica Neue"/>
              </a:rPr>
              <a:t>Un collapse the side panel        	      and say “Hi” in the chat area</a:t>
            </a:r>
            <a:endParaRPr lang="en-CA" sz="2400" dirty="0">
              <a:ea typeface="Helvetica Neue"/>
              <a:cs typeface="Helvetica Neue"/>
              <a:sym typeface="Helvetica Neue"/>
            </a:endParaRPr>
          </a:p>
          <a:p>
            <a:pPr>
              <a:spcAft>
                <a:spcPts val="1000"/>
              </a:spcAft>
              <a:buSzPct val="100000"/>
            </a:pPr>
            <a:endParaRPr lang="en-CA" sz="2400" dirty="0" smtClean="0">
              <a:ea typeface="Helvetica Neue"/>
              <a:cs typeface="Helvetica Neue"/>
              <a:sym typeface="Helvetica Neue"/>
            </a:endParaRPr>
          </a:p>
          <a:p>
            <a:pPr>
              <a:spcAft>
                <a:spcPts val="1000"/>
              </a:spcAft>
            </a:pPr>
            <a:endParaRPr sz="32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Shape 113"/>
          <p:cNvSpPr txBox="1"/>
          <p:nvPr/>
        </p:nvSpPr>
        <p:spPr>
          <a:xfrm>
            <a:off x="6251198" y="1595277"/>
            <a:ext cx="2464230" cy="10156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en-CA" sz="2000" b="1" i="1" dirty="0"/>
              <a:t>Please note!  </a:t>
            </a:r>
          </a:p>
          <a:p>
            <a:pPr algn="ctr">
              <a:buSzPct val="25000"/>
            </a:pPr>
            <a:r>
              <a:rPr lang="en-CA" sz="2000" dirty="0"/>
              <a:t>This session will be recorded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8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261" y="2819400"/>
            <a:ext cx="2705100" cy="542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181600"/>
            <a:ext cx="3571875" cy="552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572" y="4433780"/>
            <a:ext cx="857250" cy="600075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6251198" y="3416166"/>
            <a:ext cx="484632" cy="55353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6801069" y="3416166"/>
            <a:ext cx="484632" cy="553539"/>
          </a:xfrm>
          <a:prstGeom prst="up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962399" y="5249418"/>
            <a:ext cx="658859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Shape 98"/>
          <p:cNvSpPr txBox="1">
            <a:spLocks/>
          </p:cNvSpPr>
          <p:nvPr/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 algn="l">
              <a:buClr>
                <a:srgbClr val="000000"/>
              </a:buClr>
            </a:pPr>
            <a:r>
              <a:rPr lang="en-US" sz="4000" b="1" dirty="0" smtClean="0">
                <a:solidFill>
                  <a:srgbClr val="000000"/>
                </a:solidFill>
              </a:rPr>
              <a:t>Welcome to our </a:t>
            </a:r>
            <a:r>
              <a:rPr lang="en-US" sz="4000" b="1" dirty="0" err="1" smtClean="0">
                <a:solidFill>
                  <a:srgbClr val="000000"/>
                </a:solidFill>
              </a:rPr>
              <a:t>wrapup</a:t>
            </a:r>
            <a:r>
              <a:rPr lang="en-US" sz="4000" b="1" dirty="0" smtClean="0">
                <a:solidFill>
                  <a:srgbClr val="000000"/>
                </a:solidFill>
              </a:rPr>
              <a:t>!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051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b="1"/>
              <a:t>Agenda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45450" y="1775975"/>
            <a:ext cx="75258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-US" dirty="0" smtClean="0"/>
              <a:t>“Outside my window” </a:t>
            </a:r>
            <a:r>
              <a:rPr lang="en-US" dirty="0"/>
              <a:t>check-in</a:t>
            </a:r>
          </a:p>
          <a:p>
            <a:pPr marL="457200" lvl="0" indent="-228600">
              <a:spcBef>
                <a:spcPts val="0"/>
              </a:spcBef>
            </a:pPr>
            <a:r>
              <a:rPr lang="en-US" dirty="0"/>
              <a:t>“</a:t>
            </a:r>
            <a:r>
              <a:rPr lang="en-US" dirty="0" err="1"/>
              <a:t>Mindmap</a:t>
            </a:r>
            <a:r>
              <a:rPr lang="en-US" dirty="0"/>
              <a:t> </a:t>
            </a:r>
            <a:r>
              <a:rPr lang="en-US" dirty="0" err="1"/>
              <a:t>Dotmocracy</a:t>
            </a:r>
            <a:r>
              <a:rPr lang="en-US" dirty="0"/>
              <a:t>” looking back/looking forward activity</a:t>
            </a:r>
          </a:p>
          <a:p>
            <a:pPr marL="457200" lvl="0" indent="-228600">
              <a:spcBef>
                <a:spcPts val="0"/>
              </a:spcBef>
            </a:pPr>
            <a:r>
              <a:rPr lang="en-US" dirty="0"/>
              <a:t>Our Course Experience - thinking about course experience on two different “tracks”</a:t>
            </a:r>
          </a:p>
          <a:p>
            <a:pPr marL="457200" lvl="0" indent="-228600">
              <a:spcBef>
                <a:spcPts val="0"/>
              </a:spcBef>
            </a:pPr>
            <a:r>
              <a:rPr lang="en-US" dirty="0"/>
              <a:t>Open Mic</a:t>
            </a:r>
          </a:p>
          <a:p>
            <a:pPr marL="17780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5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28995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b="1" dirty="0" smtClean="0"/>
              <a:t>“Outside your window”</a:t>
            </a:r>
            <a:endParaRPr lang="en-US" sz="40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Look outside your window (or imagine if you do not have a window) and share this verbally.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5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>
          <a:blip r:embed="rId3">
            <a:alphaModFix/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5450" y="116850"/>
            <a:ext cx="7359017" cy="655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134625" y="5719175"/>
            <a:ext cx="3536700" cy="10131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-Circle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the course topics/activities you really thought were key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Put an X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by the ones you could have used more of or want to keep learning about</a:t>
            </a:r>
          </a:p>
        </p:txBody>
      </p:sp>
      <p:sp>
        <p:nvSpPr>
          <p:cNvPr id="116" name="Shape 116"/>
          <p:cNvSpPr/>
          <p:nvPr/>
        </p:nvSpPr>
        <p:spPr>
          <a:xfrm>
            <a:off x="134625" y="116850"/>
            <a:ext cx="1802700" cy="913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 dirty="0" err="1">
                <a:latin typeface="Calibri"/>
                <a:ea typeface="Calibri"/>
                <a:cs typeface="Calibri"/>
                <a:sym typeface="Calibri"/>
              </a:rPr>
              <a:t>Mindmap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err="1">
                <a:latin typeface="Calibri"/>
                <a:ea typeface="Calibri"/>
                <a:cs typeface="Calibri"/>
                <a:sym typeface="Calibri"/>
              </a:rPr>
              <a:t>Dotmocracy</a:t>
            </a: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28650" y="215350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b="1" dirty="0"/>
              <a:t>Our Course Experiences</a:t>
            </a:r>
          </a:p>
        </p:txBody>
      </p:sp>
      <p:sp>
        <p:nvSpPr>
          <p:cNvPr id="123" name="Shape 123"/>
          <p:cNvSpPr/>
          <p:nvPr/>
        </p:nvSpPr>
        <p:spPr>
          <a:xfrm>
            <a:off x="370950" y="1334000"/>
            <a:ext cx="8412062" cy="226682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370950" y="3744096"/>
            <a:ext cx="8412062" cy="243490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618" y="6179000"/>
            <a:ext cx="1417323" cy="609601"/>
          </a:xfrm>
          <a:prstGeom prst="rect">
            <a:avLst/>
          </a:prstGeom>
        </p:spPr>
      </p:pic>
      <p:sp>
        <p:nvSpPr>
          <p:cNvPr id="6" name="Shape 103"/>
          <p:cNvSpPr txBox="1"/>
          <p:nvPr/>
        </p:nvSpPr>
        <p:spPr>
          <a:xfrm>
            <a:off x="1" y="6322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</p:txBody>
      </p:sp>
      <p:sp>
        <p:nvSpPr>
          <p:cNvPr id="2" name="TextBox 1"/>
          <p:cNvSpPr txBox="1"/>
          <p:nvPr/>
        </p:nvSpPr>
        <p:spPr>
          <a:xfrm>
            <a:off x="628650" y="1367993"/>
            <a:ext cx="1997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Reviewing Participants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3847071"/>
            <a:ext cx="1887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Practicing Facilitators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9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b="1"/>
              <a:t>Open Mic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5450" y="1775975"/>
            <a:ext cx="75258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/>
              <a:t>What worked with the design of the course? What didn’t work as well as it could have?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-US" sz="1400"/>
              <a:t>eg. course length, weekly themes, two “tracks”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/>
              <a:t>What could you have used in terms of technical skills know-how before the start of this course, if anything?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/>
              <a:t>If you had designed this course, what might you have done differently?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/>
              <a:t>Anything else you want to mention 😃</a:t>
            </a:r>
          </a:p>
          <a:p>
            <a:pPr marL="177800" lvl="0" indent="0" rt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6857" y="4120076"/>
            <a:ext cx="2493724" cy="165209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6285269" y="5772175"/>
            <a:ext cx="2657100" cy="2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600" dirty="0"/>
              <a:t>image by Bragg’s Untrained Eye on Flickr, Creative Commons attribution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7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5403322" y="5404338"/>
            <a:ext cx="2665800" cy="8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600" dirty="0"/>
              <a:t>image by kacos2000 on Flickr, Creative Commons attribution</a:t>
            </a:r>
          </a:p>
        </p:txBody>
      </p:sp>
      <p:pic>
        <p:nvPicPr>
          <p:cNvPr id="140" name="Shape 140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2406" y="156933"/>
            <a:ext cx="3449003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b="1"/>
              <a:t>Hooray!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69250" y="1775975"/>
            <a:ext cx="75258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Final questions?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Thank you all!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127175"/>
            <a:ext cx="1417323" cy="609601"/>
          </a:xfrm>
          <a:prstGeom prst="rect">
            <a:avLst/>
          </a:prstGeom>
        </p:spPr>
      </p:pic>
      <p:sp>
        <p:nvSpPr>
          <p:cNvPr id="7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  <a:p>
            <a:pPr>
              <a:buClr>
                <a:srgbClr val="000000"/>
              </a:buClr>
              <a:buFont typeface="Arial"/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264</Words>
  <Application>Microsoft Macintosh PowerPoint</Application>
  <PresentationFormat>On-screen Show (4:3)</PresentationFormat>
  <Paragraphs>81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Agenda</vt:lpstr>
      <vt:lpstr>“Outside your window”</vt:lpstr>
      <vt:lpstr>PowerPoint Presentation</vt:lpstr>
      <vt:lpstr>Our Course Experiences</vt:lpstr>
      <vt:lpstr>Open Mic</vt:lpstr>
      <vt:lpstr>Hooray!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Course Wrap Up Session</dc:title>
  <dc:creator>M McKerlich</dc:creator>
  <cp:lastModifiedBy>Microsoft Office User</cp:lastModifiedBy>
  <cp:revision>9</cp:revision>
  <dcterms:modified xsi:type="dcterms:W3CDTF">2017-11-10T17:48:46Z</dcterms:modified>
</cp:coreProperties>
</file>