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70" r:id="rId4"/>
    <p:sldId id="277" r:id="rId5"/>
    <p:sldId id="265" r:id="rId6"/>
    <p:sldId id="282" r:id="rId7"/>
    <p:sldId id="272" r:id="rId8"/>
    <p:sldId id="283" r:id="rId9"/>
    <p:sldId id="285" r:id="rId10"/>
    <p:sldId id="257" r:id="rId11"/>
    <p:sldId id="278" r:id="rId12"/>
    <p:sldId id="279" r:id="rId13"/>
    <p:sldId id="280" r:id="rId14"/>
    <p:sldId id="275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761" autoAdjust="0"/>
  </p:normalViewPr>
  <p:slideViewPr>
    <p:cSldViewPr snapToGrid="0">
      <p:cViewPr varScale="1">
        <p:scale>
          <a:sx n="77" d="100"/>
          <a:sy n="77" d="100"/>
        </p:scale>
        <p:origin x="-2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-56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1A98-58A6-4409-A302-0D1BCD3A9311}" type="datetimeFigureOut">
              <a:rPr lang="en-CA" smtClean="0"/>
              <a:t>2016-05-09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D6769-D1E1-4CEC-9544-FB5C479865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172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A928-B15F-44CF-98FA-6C21EAA28BE9}" type="datetimeFigureOut">
              <a:rPr lang="en-CA" smtClean="0"/>
              <a:t>2016-05-09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FAB63-05EC-4319-B12D-8A4CDD6960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03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305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And they should think about their learning as they proceed through the FDO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234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What’s new about FLO Quick</a:t>
            </a:r>
            <a:r>
              <a:rPr lang="en-CA" baseline="0" dirty="0" smtClean="0"/>
              <a:t> Overview of Design Sprint? Or just show visual schedule to show potential future changes too?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857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66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You’ll find the</a:t>
            </a:r>
            <a:r>
              <a:rPr lang="en-CA" baseline="0" dirty="0" smtClean="0"/>
              <a:t> “arrow” beside each module – Chat, Participant List etc.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299A-39DB-4865-A1EB-3DB3E7A1A80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00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82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C299A-39DB-4865-A1EB-3DB3E7A1A80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900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61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361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Briefly point out Schedule use – make sure they have reviewed the tasks for Week 1</a:t>
            </a:r>
          </a:p>
          <a:p>
            <a:endParaRPr lang="en-CA" baseline="0" dirty="0" smtClean="0"/>
          </a:p>
          <a:p>
            <a:r>
              <a:rPr lang="en-CA" baseline="0" dirty="0" smtClean="0"/>
              <a:t>Navigation tips – Ask them to suggest the ways to move around the page (Breadcrumbs, tabbed pages, arrow keys at bottom of page)</a:t>
            </a:r>
          </a:p>
          <a:p>
            <a:r>
              <a:rPr lang="en-CA" baseline="0" dirty="0" smtClean="0"/>
              <a:t>Which do they prefer and why?</a:t>
            </a:r>
          </a:p>
          <a:p>
            <a:endParaRPr lang="en-CA" baseline="0" dirty="0" smtClean="0"/>
          </a:p>
          <a:p>
            <a:r>
              <a:rPr lang="en-CA" baseline="0" dirty="0" smtClean="0"/>
              <a:t>Explain how to send messages from Participants block</a:t>
            </a:r>
          </a:p>
          <a:p>
            <a:endParaRPr lang="en-CA" baseline="0" dirty="0" smtClean="0"/>
          </a:p>
          <a:p>
            <a:r>
              <a:rPr lang="en-CA" baseline="0" dirty="0" smtClean="0"/>
              <a:t>Quick review of value of Quick Links</a:t>
            </a:r>
          </a:p>
          <a:p>
            <a:endParaRPr lang="en-CA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885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review of their FDO Learning Journal – same setup or different for format?</a:t>
            </a:r>
          </a:p>
          <a:p>
            <a:r>
              <a:rPr lang="en-US" dirty="0" smtClean="0"/>
              <a:t>Move onto next slides and look at the reflections focus</a:t>
            </a:r>
            <a:r>
              <a:rPr lang="en-US" baseline="0" dirty="0" smtClean="0"/>
              <a:t> suggested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88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Remind</a:t>
            </a:r>
            <a:r>
              <a:rPr lang="en-CA" baseline="0" dirty="0" smtClean="0"/>
              <a:t> them of the information in FLO Overview about considering the FLO (ISWO) they took – and the new one they’ll see and work on in the Sandbox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AB63-05EC-4319-B12D-8A4CDD6960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40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5487" y="1177925"/>
            <a:ext cx="8534400" cy="769938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b="1" i="0" cap="all" baseline="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3pPr>
            <a:lvl4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4pPr>
            <a:lvl5pPr>
              <a:buNone/>
              <a:defRPr b="1" i="0" cap="all">
                <a:solidFill>
                  <a:schemeClr val="bg1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Content slide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2133" y="2265825"/>
            <a:ext cx="10081121" cy="27432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>
                <a:solidFill>
                  <a:srgbClr val="24B4CD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CA" dirty="0" smtClean="0"/>
              <a:t>Subhead (select grid to delete after use)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6"/>
          </p:nvPr>
        </p:nvSpPr>
        <p:spPr>
          <a:xfrm>
            <a:off x="982134" y="2540145"/>
            <a:ext cx="10081380" cy="3547872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313644"/>
                </a:solidFill>
                <a:latin typeface="Verdana"/>
                <a:cs typeface="Verdana"/>
              </a:defRPr>
            </a:lvl1pPr>
            <a:lvl2pPr>
              <a:defRPr sz="2000">
                <a:solidFill>
                  <a:srgbClr val="313644"/>
                </a:solidFill>
                <a:latin typeface="Verdana"/>
                <a:cs typeface="Verdana"/>
              </a:defRPr>
            </a:lvl2pPr>
            <a:lvl3pPr>
              <a:defRPr sz="1800">
                <a:solidFill>
                  <a:srgbClr val="313644"/>
                </a:solidFill>
                <a:latin typeface="Verdana"/>
                <a:cs typeface="Verdana"/>
              </a:defRPr>
            </a:lvl3pPr>
            <a:lvl4pPr>
              <a:defRPr sz="1600">
                <a:solidFill>
                  <a:srgbClr val="313644"/>
                </a:solidFill>
                <a:latin typeface="Verdana"/>
                <a:cs typeface="Verdana"/>
              </a:defRPr>
            </a:lvl4pPr>
            <a:lvl5pPr>
              <a:defRPr sz="1400">
                <a:solidFill>
                  <a:srgbClr val="313644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CA" dirty="0" smtClean="0"/>
              <a:t>Click to edit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9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Welcome to the FDO!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Facilitator </a:t>
            </a:r>
            <a:r>
              <a:rPr lang="en-CA" dirty="0" smtClean="0"/>
              <a:t>Development </a:t>
            </a:r>
            <a:r>
              <a:rPr lang="en-CA" dirty="0" smtClean="0"/>
              <a:t>Online – </a:t>
            </a:r>
            <a:r>
              <a:rPr lang="en-CA" dirty="0" smtClean="0"/>
              <a:t>May 2016</a:t>
            </a:r>
          </a:p>
          <a:p>
            <a:r>
              <a:rPr lang="en-CA" dirty="0" smtClean="0"/>
              <a:t>Kickoff Session </a:t>
            </a:r>
            <a:endParaRPr lang="en-CA" dirty="0"/>
          </a:p>
        </p:txBody>
      </p:sp>
      <p:pic>
        <p:nvPicPr>
          <p:cNvPr id="4" name="Snagit_PPTF1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43" y="229412"/>
            <a:ext cx="35988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432" y="229412"/>
            <a:ext cx="2614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While you’re waiting…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Please run the audio setup wizard</a:t>
            </a:r>
            <a:endParaRPr lang="en-CA" dirty="0"/>
          </a:p>
        </p:txBody>
      </p:sp>
      <p:pic>
        <p:nvPicPr>
          <p:cNvPr id="1026" name="Picture 2" descr="http://therecordingrevolution.com/wordpress/wp-content/uploads/2013/08/r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637" y="4930691"/>
            <a:ext cx="2002086" cy="13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4699" y="155536"/>
            <a:ext cx="6555346" cy="14156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4635" y="5631451"/>
            <a:ext cx="1730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session will be recorded…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0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73571"/>
          </a:xfrm>
        </p:spPr>
        <p:txBody>
          <a:bodyPr/>
          <a:lstStyle/>
          <a:p>
            <a:r>
              <a:rPr lang="en-CA" dirty="0" smtClean="0"/>
              <a:t>Your Learning Journal…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What format did you use in FLO?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2395689"/>
            <a:ext cx="4937760" cy="337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Paper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Blog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Word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Google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Evernote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Other (what was it? Type it in…)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b="1" dirty="0" smtClean="0"/>
              <a:t>What Format will you use in FDO?</a:t>
            </a:r>
            <a:endParaRPr lang="en-CA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217920" y="2428006"/>
            <a:ext cx="4937760" cy="337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Paper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Blog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Word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Google doc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/>
              <a:t>Evernote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CA" dirty="0" smtClean="0"/>
              <a:t>Other (what will it be? Type it in…)</a:t>
            </a:r>
            <a:endParaRPr lang="en-CA" dirty="0"/>
          </a:p>
          <a:p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56856" y="1833173"/>
            <a:ext cx="25758" cy="45032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7635" r="11415"/>
          <a:stretch>
            <a:fillRect/>
          </a:stretch>
        </p:blipFill>
        <p:spPr bwMode="auto">
          <a:xfrm>
            <a:off x="0" y="2894789"/>
            <a:ext cx="659762" cy="32542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05262" cy="4602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5" y="1868999"/>
            <a:ext cx="71913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104" r="1776" b="2906"/>
          <a:stretch/>
        </p:blipFill>
        <p:spPr>
          <a:xfrm>
            <a:off x="1782305" y="309967"/>
            <a:ext cx="8400081" cy="559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66" y="0"/>
            <a:ext cx="8877223" cy="66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75505"/>
            <a:ext cx="10058400" cy="1450757"/>
          </a:xfrm>
        </p:spPr>
        <p:txBody>
          <a:bodyPr/>
          <a:lstStyle/>
          <a:p>
            <a:r>
              <a:rPr lang="en-CA" dirty="0" smtClean="0"/>
              <a:t>Collecting Your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8451"/>
          </a:xfrm>
        </p:spPr>
        <p:txBody>
          <a:bodyPr>
            <a:normAutofit/>
          </a:bodyPr>
          <a:lstStyle/>
          <a:p>
            <a:r>
              <a:rPr lang="en-CA" b="1" dirty="0" smtClean="0"/>
              <a:t>What specific questions do you need answers to?</a:t>
            </a:r>
          </a:p>
          <a:p>
            <a:r>
              <a:rPr lang="en-CA" b="1" dirty="0" smtClean="0"/>
              <a:t>What specific issues do you want to discuss? 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7635" r="11415"/>
          <a:stretch>
            <a:fillRect/>
          </a:stretch>
        </p:blipFill>
        <p:spPr bwMode="auto">
          <a:xfrm>
            <a:off x="148621" y="2894789"/>
            <a:ext cx="659762" cy="325422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63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Quick Tech Tips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7762089" y="3260525"/>
            <a:ext cx="31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Click to talk, click when finished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56401" y="1988702"/>
            <a:ext cx="281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Use sliders to adjust volume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48" y="2236375"/>
            <a:ext cx="6152381" cy="2266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89" y="2446202"/>
            <a:ext cx="3742857" cy="7523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84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6772"/>
            <a:ext cx="10058400" cy="37923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Intros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Quick Collaborate Warm-up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FDO Site check-in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Journals – Your changing focus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What’s New - FLO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Collecting Your Questions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Facilitator Discussion Questions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32" y="3181081"/>
            <a:ext cx="4713668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Intros &amp; Tech Check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2138766"/>
            <a:ext cx="10058400" cy="37303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Who and where are you?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Tell us about your FEET!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 wearing on your feet?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do your feet take you?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Healthy_fe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97" y="2929180"/>
            <a:ext cx="4570255" cy="2879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3697" y="5808368"/>
            <a:ext cx="3526761" cy="2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http://</a:t>
            </a:r>
            <a:r>
              <a:rPr lang="en-US" sz="1100" dirty="0" err="1"/>
              <a:t>en.wikipedia.org</a:t>
            </a:r>
            <a:r>
              <a:rPr lang="en-US" sz="1100" dirty="0"/>
              <a:t>/wiki/</a:t>
            </a:r>
            <a:r>
              <a:rPr lang="en-US" sz="1100" dirty="0" err="1"/>
              <a:t>File:Healthy_feet.JPG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128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Quick Collaborate </a:t>
            </a:r>
            <a:r>
              <a:rPr lang="en-CA" dirty="0" smtClean="0"/>
              <a:t>Warm-up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097280" y="2407513"/>
            <a:ext cx="10058400" cy="3888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kind of a day is it for you, so far?</a:t>
            </a:r>
            <a:b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CA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CA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you happy and you know it? </a:t>
            </a: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48" y="2479619"/>
            <a:ext cx="625973" cy="13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76" y="4340121"/>
            <a:ext cx="817869" cy="148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64" y="1526455"/>
            <a:ext cx="3912800" cy="32626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22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2237" y="220342"/>
            <a:ext cx="10058400" cy="1450757"/>
          </a:xfrm>
        </p:spPr>
        <p:txBody>
          <a:bodyPr/>
          <a:lstStyle/>
          <a:p>
            <a:r>
              <a:rPr lang="en-CA" dirty="0"/>
              <a:t>Quick Collaborate </a:t>
            </a:r>
            <a:r>
              <a:rPr lang="en-CA" dirty="0" smtClean="0"/>
              <a:t>Warm-up</a:t>
            </a:r>
            <a:endParaRPr lang="en-CA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097280" y="2030673"/>
            <a:ext cx="10058400" cy="4138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</a:t>
            </a: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looked around the FDO course site already? </a:t>
            </a:r>
          </a:p>
          <a:p>
            <a:pPr marL="0" indent="0">
              <a:buNone/>
            </a:pP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(Yes      or No     )</a:t>
            </a:r>
            <a:br>
              <a:rPr lang="en-CA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CA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did you last </a:t>
            </a:r>
            <a:r>
              <a:rPr lang="en-CA" sz="1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moderate</a:t>
            </a: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live web </a:t>
            </a:r>
            <a:b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conferencing session?</a:t>
            </a:r>
            <a:br>
              <a:rPr lang="en-CA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CA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Earlier today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week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month or more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1550" lvl="1" indent="-514350">
              <a:buFont typeface="Verdana" panose="020B0604030504040204" pitchFamily="34" charset="0"/>
              <a:buAutoNum type="alphaUcPeriod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Never 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89" y="2874794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02" y="2850644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910" y="1262727"/>
            <a:ext cx="4175090" cy="34813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04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44" y="149436"/>
            <a:ext cx="10058400" cy="53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6427304"/>
            <a:ext cx="5181600" cy="430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09" y="0"/>
            <a:ext cx="10058400" cy="679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3"/>
          <a:stretch/>
        </p:blipFill>
        <p:spPr>
          <a:xfrm>
            <a:off x="2304505" y="185355"/>
            <a:ext cx="7582989" cy="66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49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the FDO!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Quick Tech Tips&amp;quot;&quot;/&gt;&lt;property id=&quot;20307&quot; value=&quot;264&quot;/&gt;&lt;/object&gt;&lt;object type=&quot;3&quot; unique_id=&quot;10006&quot;&gt;&lt;property id=&quot;20148&quot; value=&quot;5&quot;/&gt;&lt;property id=&quot;20300&quot; value=&quot;Slide 3 - &amp;quot;Agenda&amp;quot;&quot;/&gt;&lt;property id=&quot;20307&quot; value=&quot;270&quot;/&gt;&lt;/object&gt;&lt;object type=&quot;3&quot; unique_id=&quot;10007&quot;&gt;&lt;property id=&quot;20148&quot; value=&quot;5&quot;/&gt;&lt;property id=&quot;20300&quot; value=&quot;Slide 4 - &amp;quot;Intros &amp;amp; Tech Check&amp;quot;&quot;/&gt;&lt;property id=&quot;20307&quot; value=&quot;277&quot;/&gt;&lt;/object&gt;&lt;object type=&quot;3&quot; unique_id=&quot;10008&quot;&gt;&lt;property id=&quot;20148&quot; value=&quot;5&quot;/&gt;&lt;property id=&quot;20300&quot; value=&quot;Slide 5 - &amp;quot;Quick Collaborate Warm-up&amp;quot;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10 - &amp;quot;Your Learning Journal…&amp;quot;&quot;/&gt;&lt;property id=&quot;20307&quot; value=&quot;257&quot;/&gt;&lt;/object&gt;&lt;object type=&quot;3&quot; unique_id=&quot;10011&quot;&gt;&lt;property id=&quot;20148&quot; value=&quot;5&quot;/&gt;&lt;property id=&quot;20300&quot; value=&quot;Slide 14 - &amp;quot;Collecting Your Questions&amp;quot;&quot;/&gt;&lt;property id=&quot;20307&quot; value=&quot;275&quot;/&gt;&lt;/object&gt;&lt;object type=&quot;3&quot; unique_id=&quot;10182&quot;&gt;&lt;property id=&quot;20148&quot; value=&quot;5&quot;/&gt;&lt;property id=&quot;20300&quot; value=&quot;Slide 11&quot;/&gt;&lt;property id=&quot;20307&quot; value=&quot;278&quot;/&gt;&lt;/object&gt;&lt;object type=&quot;3&quot; unique_id=&quot;10183&quot;&gt;&lt;property id=&quot;20148&quot; value=&quot;5&quot;/&gt;&lt;property id=&quot;20300&quot; value=&quot;Slide 12&quot;/&gt;&lt;property id=&quot;20307&quot; value=&quot;279&quot;/&gt;&lt;/object&gt;&lt;object type=&quot;3&quot; unique_id=&quot;10184&quot;&gt;&lt;property id=&quot;20148&quot; value=&quot;5&quot;/&gt;&lt;property id=&quot;20300&quot; value=&quot;Slide 13&quot;/&gt;&lt;property id=&quot;20307&quot; value=&quot;280&quot;/&gt;&lt;/object&gt;&lt;object type=&quot;3&quot; unique_id=&quot;10357&quot;&gt;&lt;property id=&quot;20148&quot; value=&quot;5&quot;/&gt;&lt;property id=&quot;20300&quot; value=&quot;Slide 6 - &amp;quot;Quick Collaborate Warm-up&amp;quot;&quot;/&gt;&lt;property id=&quot;20307&quot; value=&quot;282&quot;/&gt;&lt;/object&gt;&lt;object type=&quot;3&quot; unique_id=&quot;10358&quot;&gt;&lt;property id=&quot;20148&quot; value=&quot;5&quot;/&gt;&lt;property id=&quot;20300&quot; value=&quot;Slide 8&quot;/&gt;&lt;property id=&quot;20307&quot; value=&quot;283&quot;/&gt;&lt;/object&gt;&lt;object type=&quot;3&quot; unique_id=&quot;10514&quot;&gt;&lt;property id=&quot;20148&quot; value=&quot;5&quot;/&gt;&lt;property id=&quot;20300&quot; value=&quot;Slide 9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5184</TotalTime>
  <Words>399</Words>
  <Application>Microsoft Office PowerPoint</Application>
  <PresentationFormat>Custom</PresentationFormat>
  <Paragraphs>86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Welcome to the FDO!</vt:lpstr>
      <vt:lpstr>Quick Tech Tips</vt:lpstr>
      <vt:lpstr>Agenda</vt:lpstr>
      <vt:lpstr>Intros &amp; Tech Check</vt:lpstr>
      <vt:lpstr>Quick Collaborate Warm-up</vt:lpstr>
      <vt:lpstr>Quick Collaborate Warm-up</vt:lpstr>
      <vt:lpstr>PowerPoint Presentation</vt:lpstr>
      <vt:lpstr>PowerPoint Presentation</vt:lpstr>
      <vt:lpstr>PowerPoint Presentation</vt:lpstr>
      <vt:lpstr>Your Learning Journal…</vt:lpstr>
      <vt:lpstr>PowerPoint Presentation</vt:lpstr>
      <vt:lpstr>PowerPoint Presentation</vt:lpstr>
      <vt:lpstr>PowerPoint Presentation</vt:lpstr>
      <vt:lpstr>Collecting Your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FDWO</dc:title>
  <dc:creator>Tracy Kelly</dc:creator>
  <cp:lastModifiedBy>Sylvia</cp:lastModifiedBy>
  <cp:revision>65</cp:revision>
  <cp:lastPrinted>2015-11-17T04:24:09Z</cp:lastPrinted>
  <dcterms:created xsi:type="dcterms:W3CDTF">2014-03-10T01:36:07Z</dcterms:created>
  <dcterms:modified xsi:type="dcterms:W3CDTF">2016-05-10T03:09:54Z</dcterms:modified>
</cp:coreProperties>
</file>