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64" r:id="rId4"/>
    <p:sldId id="265" r:id="rId5"/>
    <p:sldId id="272" r:id="rId6"/>
    <p:sldId id="257" r:id="rId7"/>
    <p:sldId id="275" r:id="rId8"/>
    <p:sldId id="258" r:id="rId9"/>
    <p:sldId id="276" r:id="rId10"/>
    <p:sldId id="261" r:id="rId11"/>
    <p:sldId id="263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77978" autoAdjust="0"/>
  </p:normalViewPr>
  <p:slideViewPr>
    <p:cSldViewPr snapToGrid="0">
      <p:cViewPr varScale="1">
        <p:scale>
          <a:sx n="134" d="100"/>
          <a:sy n="134" d="100"/>
        </p:scale>
        <p:origin x="-112" y="-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14" d="100"/>
        <a:sy n="214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-56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A928-B15F-44CF-98FA-6C21EAA28BE9}" type="datetimeFigureOut">
              <a:rPr lang="en-CA" smtClean="0"/>
              <a:t>15-05-04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FAB63-05EC-4319-B12D-8A4CDD6960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3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305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071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62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82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299A-39DB-4865-A1EB-3DB3E7A1A80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00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61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857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88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669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368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368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5487" y="1177925"/>
            <a:ext cx="8534400" cy="769938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b="1" i="0" cap="all" baseline="0">
                <a:solidFill>
                  <a:srgbClr val="313644"/>
                </a:solidFill>
                <a:latin typeface="Verdana"/>
                <a:cs typeface="Verdana"/>
              </a:defRPr>
            </a:lvl1pPr>
            <a:lvl2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 smtClean="0"/>
              <a:t>Content slide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2133" y="2265825"/>
            <a:ext cx="10081121" cy="27432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>
                <a:solidFill>
                  <a:srgbClr val="24B4C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 smtClean="0"/>
              <a:t>Subhead (select grid to delete after use)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6"/>
          </p:nvPr>
        </p:nvSpPr>
        <p:spPr>
          <a:xfrm>
            <a:off x="982134" y="2540145"/>
            <a:ext cx="10081380" cy="3547872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313644"/>
                </a:solidFill>
                <a:latin typeface="Verdana"/>
                <a:cs typeface="Verdana"/>
              </a:defRPr>
            </a:lvl1pPr>
            <a:lvl2pPr>
              <a:defRPr sz="2000">
                <a:solidFill>
                  <a:srgbClr val="313644"/>
                </a:solidFill>
                <a:latin typeface="Verdana"/>
                <a:cs typeface="Verdana"/>
              </a:defRPr>
            </a:lvl2pPr>
            <a:lvl3pPr>
              <a:defRPr sz="1800">
                <a:solidFill>
                  <a:srgbClr val="313644"/>
                </a:solidFill>
                <a:latin typeface="Verdana"/>
                <a:cs typeface="Verdana"/>
              </a:defRPr>
            </a:lvl3pPr>
            <a:lvl4pPr>
              <a:defRPr sz="1600">
                <a:solidFill>
                  <a:srgbClr val="313644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313644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 smtClean="0"/>
              <a:t>Click to edit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9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15-05-04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Welcome to the FDO!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Facilitators’ Development Workshop – </a:t>
            </a:r>
            <a:r>
              <a:rPr lang="en-CA" dirty="0" err="1" smtClean="0"/>
              <a:t>MaY</a:t>
            </a:r>
            <a:r>
              <a:rPr lang="en-CA" dirty="0" smtClean="0"/>
              <a:t> </a:t>
            </a:r>
            <a:r>
              <a:rPr lang="en-CA" dirty="0" smtClean="0"/>
              <a:t>2015</a:t>
            </a:r>
          </a:p>
          <a:p>
            <a:r>
              <a:rPr lang="en-CA" dirty="0" err="1" smtClean="0"/>
              <a:t>Kickoff</a:t>
            </a:r>
            <a:r>
              <a:rPr lang="en-CA" dirty="0" smtClean="0"/>
              <a:t> Session </a:t>
            </a:r>
            <a:endParaRPr lang="en-CA" dirty="0"/>
          </a:p>
        </p:txBody>
      </p:sp>
      <p:pic>
        <p:nvPicPr>
          <p:cNvPr id="4" name="Snagit_PPTF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43" y="229412"/>
            <a:ext cx="35988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432" y="229412"/>
            <a:ext cx="2614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While you’re waiting…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Please run the audio setup wizard</a:t>
            </a:r>
            <a:endParaRPr lang="en-CA" dirty="0"/>
          </a:p>
        </p:txBody>
      </p:sp>
      <p:pic>
        <p:nvPicPr>
          <p:cNvPr id="1026" name="Picture 2" descr="http://therecordingrevolution.com/wordpress/wp-content/uploads/2013/08/r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637" y="4930691"/>
            <a:ext cx="2002086" cy="133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699" y="155536"/>
            <a:ext cx="6555346" cy="14156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4635" y="5631451"/>
            <a:ext cx="173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session will be recorded…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006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Facilitator Discussion: </a:t>
            </a:r>
            <a:br>
              <a:rPr lang="en-CA" dirty="0" smtClean="0"/>
            </a:br>
            <a:r>
              <a:rPr lang="en-CA" i="1" dirty="0" smtClean="0"/>
              <a:t>Adjusting on the fly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Sometimes, enrolment doesn’t work out exactly as you’d hope (i.e., exactly 8-10 people).</a:t>
            </a:r>
          </a:p>
          <a:p>
            <a:r>
              <a:rPr lang="en-CA" dirty="0" smtClean="0"/>
              <a:t>How to adjust for high/low numbers?</a:t>
            </a:r>
          </a:p>
          <a:p>
            <a:r>
              <a:rPr lang="en-CA" dirty="0" smtClean="0"/>
              <a:t>What is the impact of attrition on </a:t>
            </a:r>
            <a:r>
              <a:rPr lang="en-CA" i="1" dirty="0" smtClean="0"/>
              <a:t>participants</a:t>
            </a:r>
            <a:r>
              <a:rPr lang="en-CA" dirty="0" smtClean="0"/>
              <a:t>? On the FLO </a:t>
            </a:r>
            <a:r>
              <a:rPr lang="en-CA" i="1" dirty="0" smtClean="0"/>
              <a:t>facilitators</a:t>
            </a:r>
            <a:r>
              <a:rPr lang="en-CA" dirty="0" smtClean="0"/>
              <a:t>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9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Facilitator Discussion: </a:t>
            </a:r>
            <a:br>
              <a:rPr lang="en-CA" dirty="0" smtClean="0"/>
            </a:br>
            <a:r>
              <a:rPr lang="en-CA" i="1" dirty="0" smtClean="0"/>
              <a:t>Is there a better way to do X?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“Cool Tools” in FLO and FDO – Moodle wiki or glossary, external wiki? (what’s the ideal approach?)</a:t>
            </a:r>
          </a:p>
          <a:p>
            <a:endParaRPr lang="en-CA" dirty="0"/>
          </a:p>
          <a:p>
            <a:r>
              <a:rPr lang="en-CA" dirty="0" smtClean="0"/>
              <a:t>What else…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0181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Facilitator Discussion: </a:t>
            </a:r>
            <a:br>
              <a:rPr lang="en-CA" dirty="0" smtClean="0"/>
            </a:br>
            <a:r>
              <a:rPr lang="en-CA" i="1" dirty="0" smtClean="0"/>
              <a:t>Work-Life Balance Topic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are your perspectives? Is it worth doing</a:t>
            </a:r>
            <a:r>
              <a:rPr lang="en-CA" dirty="0" smtClean="0"/>
              <a:t>?</a:t>
            </a:r>
          </a:p>
          <a:p>
            <a:r>
              <a:rPr lang="en-CA" dirty="0" smtClean="0"/>
              <a:t>How? As a mini-session?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42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Intros &amp; Tech Check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Quick Collaborate Warm-up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FDO Site check-in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Journals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Collecting Your Questions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Facilitator Discussion Questions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332" y="3181081"/>
            <a:ext cx="4713668" cy="31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Intros &amp; Tech Check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Who and where are you?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Tell us about your FEET!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are you wearing on your feet?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Where do your feet take you?</a:t>
            </a:r>
            <a:endParaRPr lang="en-US" dirty="0"/>
          </a:p>
        </p:txBody>
      </p:sp>
      <p:pic>
        <p:nvPicPr>
          <p:cNvPr id="17" name="Snagit_PPTC9F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2402" y="0"/>
            <a:ext cx="3776663" cy="20669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nagit_PPTE6D6"/>
          <p:cNvPicPr>
            <a:picLocks noChangeAspect="1"/>
          </p:cNvPicPr>
          <p:nvPr/>
        </p:nvPicPr>
        <p:blipFill>
          <a:blip r:embed="rId4"/>
          <a:srcRect t="22749"/>
          <a:stretch>
            <a:fillRect/>
          </a:stretch>
        </p:blipFill>
        <p:spPr bwMode="auto">
          <a:xfrm>
            <a:off x="8461946" y="4885525"/>
            <a:ext cx="3246437" cy="9048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508580" y="5916001"/>
            <a:ext cx="315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Click to talk, click when finished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76280" y="4390590"/>
            <a:ext cx="281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Use sliders to adjust volume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43027" y="5479300"/>
            <a:ext cx="1235070" cy="2122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" name="Picture 1" descr="Healthy_fe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79" y="3604875"/>
            <a:ext cx="3074319" cy="1936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8049" y="5541409"/>
            <a:ext cx="3526761" cy="2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en.wikipedia.org</a:t>
            </a:r>
            <a:r>
              <a:rPr lang="en-US" sz="1100" dirty="0"/>
              <a:t>/wiki/</a:t>
            </a:r>
            <a:r>
              <a:rPr lang="en-US" sz="1100" dirty="0" err="1"/>
              <a:t>File:Healthy_feet.JPG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840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Quick Collaborate </a:t>
            </a:r>
            <a:r>
              <a:rPr lang="en-CA" dirty="0" smtClean="0"/>
              <a:t>Warm-up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A" sz="1800" dirty="0"/>
              <a:t>What kind of a day is it for you, so far?</a:t>
            </a:r>
            <a:br>
              <a:rPr lang="en-CA" sz="1800" dirty="0"/>
            </a:br>
            <a:endParaRPr lang="en-CA" sz="1800" dirty="0"/>
          </a:p>
          <a:p>
            <a:pPr marL="342900" indent="-342900">
              <a:buFont typeface="+mj-lt"/>
              <a:buAutoNum type="arabicPeriod"/>
            </a:pPr>
            <a:r>
              <a:rPr lang="en-CA" sz="1800" dirty="0" smtClean="0"/>
              <a:t>Are you happy and you know it? </a:t>
            </a: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  <a:p>
            <a:pPr marL="342900" indent="-342900">
              <a:buFont typeface="+mj-lt"/>
              <a:buAutoNum type="arabicPeriod"/>
            </a:pPr>
            <a:r>
              <a:rPr lang="en-CA" sz="1800" dirty="0"/>
              <a:t>Have you </a:t>
            </a:r>
            <a:r>
              <a:rPr lang="en-CA" sz="1800" dirty="0" smtClean="0"/>
              <a:t>looked around the FDO course site already? 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(Yes      or No     )</a:t>
            </a:r>
            <a:br>
              <a:rPr lang="en-CA" sz="1800" dirty="0"/>
            </a:br>
            <a:endParaRPr lang="en-CA" sz="1800" dirty="0"/>
          </a:p>
          <a:p>
            <a:pPr marL="342900" indent="-342900">
              <a:buFont typeface="+mj-lt"/>
              <a:buAutoNum type="arabicPeriod"/>
            </a:pPr>
            <a:r>
              <a:rPr lang="en-CA" sz="1800" dirty="0" smtClean="0"/>
              <a:t>When did you last </a:t>
            </a:r>
            <a:r>
              <a:rPr lang="en-CA" sz="1800" b="1" i="1" dirty="0" smtClean="0"/>
              <a:t>moderate</a:t>
            </a:r>
            <a:r>
              <a:rPr lang="en-CA" sz="1800" dirty="0" smtClean="0"/>
              <a:t> a live web conferencing session?</a:t>
            </a:r>
            <a:endParaRPr lang="en-CA" sz="1800" dirty="0"/>
          </a:p>
          <a:p>
            <a:pPr marL="971550" lvl="1" indent="-514350">
              <a:buFont typeface="Verdana" panose="020B0604030504040204" pitchFamily="34" charset="0"/>
              <a:buAutoNum type="alphaUcPeriod"/>
            </a:pPr>
            <a:r>
              <a:rPr lang="en-CA" dirty="0" smtClean="0"/>
              <a:t>Earlier today</a:t>
            </a:r>
            <a:endParaRPr lang="en-CA" dirty="0"/>
          </a:p>
          <a:p>
            <a:pPr marL="971550" lvl="1" indent="-514350">
              <a:buFont typeface="Verdana" panose="020B0604030504040204" pitchFamily="34" charset="0"/>
              <a:buAutoNum type="alphaUcPeriod"/>
            </a:pPr>
            <a:r>
              <a:rPr lang="en-CA" dirty="0" smtClean="0"/>
              <a:t>Last week</a:t>
            </a:r>
            <a:endParaRPr lang="en-CA" dirty="0"/>
          </a:p>
          <a:p>
            <a:pPr marL="971550" lvl="1" indent="-514350">
              <a:buFont typeface="Verdana" panose="020B0604030504040204" pitchFamily="34" charset="0"/>
              <a:buAutoNum type="alphaUcPeriod"/>
            </a:pPr>
            <a:r>
              <a:rPr lang="en-CA" dirty="0" smtClean="0"/>
              <a:t>A month or more</a:t>
            </a:r>
            <a:endParaRPr lang="en-CA" dirty="0"/>
          </a:p>
          <a:p>
            <a:pPr marL="971550" lvl="1" indent="-514350">
              <a:buFont typeface="Verdana" panose="020B0604030504040204" pitchFamily="34" charset="0"/>
              <a:buAutoNum type="alphaUcPeriod"/>
            </a:pPr>
            <a:r>
              <a:rPr lang="en-CA" dirty="0" smtClean="0"/>
              <a:t>Never </a:t>
            </a:r>
            <a:endParaRPr lang="en-CA" dirty="0"/>
          </a:p>
        </p:txBody>
      </p:sp>
      <p:pic>
        <p:nvPicPr>
          <p:cNvPr id="6" name="Snagit_PPTB234"/>
          <p:cNvPicPr>
            <a:picLocks noChangeAspect="1"/>
          </p:cNvPicPr>
          <p:nvPr/>
        </p:nvPicPr>
        <p:blipFill rotWithShape="1">
          <a:blip r:embed="rId3"/>
          <a:srcRect b="11539"/>
          <a:stretch/>
        </p:blipFill>
        <p:spPr bwMode="auto">
          <a:xfrm>
            <a:off x="7630511" y="2000004"/>
            <a:ext cx="2530533" cy="267669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75" y="1845734"/>
            <a:ext cx="228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65" y="3485146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50" y="3485146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75" y="2449408"/>
            <a:ext cx="2571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29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4 at 11.43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45" y="0"/>
            <a:ext cx="6094223" cy="5231971"/>
          </a:xfrm>
          <a:prstGeom prst="rect">
            <a:avLst/>
          </a:prstGeom>
        </p:spPr>
      </p:pic>
      <p:pic>
        <p:nvPicPr>
          <p:cNvPr id="3" name="Picture 2" descr="Screen Shot 2015-05-04 at 11.42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59" y="1383683"/>
            <a:ext cx="5847509" cy="48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9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Learning Journal…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What format did you use in FLO?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97280" y="2395689"/>
            <a:ext cx="4937760" cy="337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Paper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Blog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Word doc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Google doc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Evernote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Other (what was it? Type it in…)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b="1" dirty="0" smtClean="0"/>
              <a:t>What Format will you use in FDO?</a:t>
            </a:r>
            <a:endParaRPr lang="en-CA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920" y="2428006"/>
            <a:ext cx="4937760" cy="337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/>
              <a:t>Paper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/>
              <a:t>Blog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/>
              <a:t>Word doc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/>
              <a:t>Google doc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/>
              <a:t>Evernote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Other (what will it be? Type it in…)</a:t>
            </a:r>
            <a:endParaRPr lang="en-CA" dirty="0"/>
          </a:p>
          <a:p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56856" y="1833173"/>
            <a:ext cx="25758" cy="45032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5505"/>
            <a:ext cx="10058400" cy="1450757"/>
          </a:xfrm>
        </p:spPr>
        <p:txBody>
          <a:bodyPr/>
          <a:lstStyle/>
          <a:p>
            <a:r>
              <a:rPr lang="en-CA" dirty="0" smtClean="0"/>
              <a:t>Collecting Your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8451"/>
          </a:xfrm>
        </p:spPr>
        <p:txBody>
          <a:bodyPr>
            <a:normAutofit/>
          </a:bodyPr>
          <a:lstStyle/>
          <a:p>
            <a:r>
              <a:rPr lang="en-CA" b="1" dirty="0" smtClean="0"/>
              <a:t>What specific questions do you need answers to?</a:t>
            </a:r>
          </a:p>
          <a:p>
            <a:r>
              <a:rPr lang="en-CA" b="1" dirty="0" smtClean="0"/>
              <a:t>What specific issues do you want to discuss? 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7635" r="11415"/>
          <a:stretch>
            <a:fillRect/>
          </a:stretch>
        </p:blipFill>
        <p:spPr bwMode="auto">
          <a:xfrm>
            <a:off x="148621" y="2894789"/>
            <a:ext cx="500062" cy="2857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63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Facilitator Discussion: </a:t>
            </a:r>
            <a:br>
              <a:rPr lang="en-CA" dirty="0" smtClean="0"/>
            </a:br>
            <a:r>
              <a:rPr lang="en-CA" i="1" dirty="0" smtClean="0"/>
              <a:t>How messy should learning be?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“I’m so frustrated” </a:t>
            </a:r>
          </a:p>
          <a:p>
            <a:r>
              <a:rPr lang="en-CA" dirty="0" smtClean="0"/>
              <a:t>“I’m going to withdraw. This is overwhelming”</a:t>
            </a:r>
          </a:p>
          <a:p>
            <a:r>
              <a:rPr lang="en-CA" dirty="0" smtClean="0"/>
              <a:t>“It was SO MUCH WORK but we did it!!!”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35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Facilitator Discussion: </a:t>
            </a:r>
            <a:br>
              <a:rPr lang="en-CA" dirty="0" smtClean="0"/>
            </a:br>
            <a:r>
              <a:rPr lang="en-CA" i="1" dirty="0" smtClean="0"/>
              <a:t>Balancing tech, design, and FACILITATION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much of the FLO should be about using technologies outside of the LMS?</a:t>
            </a:r>
          </a:p>
          <a:p>
            <a:r>
              <a:rPr lang="en-CA" dirty="0" smtClean="0"/>
              <a:t>Is suggesting that participants </a:t>
            </a:r>
            <a:r>
              <a:rPr lang="en-CA" i="1" dirty="0" smtClean="0"/>
              <a:t>design</a:t>
            </a:r>
            <a:r>
              <a:rPr lang="en-CA" dirty="0" smtClean="0"/>
              <a:t> an activity too much?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39741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4910</TotalTime>
  <Words>369</Words>
  <Application>Microsoft Macintosh PowerPoint</Application>
  <PresentationFormat>Custom</PresentationFormat>
  <Paragraphs>81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Welcome to the FDO!</vt:lpstr>
      <vt:lpstr>Agenda</vt:lpstr>
      <vt:lpstr>Intros &amp; Tech Check</vt:lpstr>
      <vt:lpstr>Quick Collaborate Warm-up</vt:lpstr>
      <vt:lpstr>PowerPoint Presentation</vt:lpstr>
      <vt:lpstr>Your Learning Journal…</vt:lpstr>
      <vt:lpstr>Collecting Your Questions</vt:lpstr>
      <vt:lpstr>Facilitator Discussion:  How messy should learning be?</vt:lpstr>
      <vt:lpstr>Facilitator Discussion:  Balancing tech, design, and FACILITATION</vt:lpstr>
      <vt:lpstr>Facilitator Discussion:  Adjusting on the fly</vt:lpstr>
      <vt:lpstr>Facilitator Discussion:  Is there a better way to do X?</vt:lpstr>
      <vt:lpstr>Facilitator Discussion:  Work-Life Balance Topic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FDWO</dc:title>
  <dc:creator>Tracy Kelly</dc:creator>
  <cp:lastModifiedBy>Sylvia Currie</cp:lastModifiedBy>
  <cp:revision>42</cp:revision>
  <dcterms:created xsi:type="dcterms:W3CDTF">2014-03-10T01:36:07Z</dcterms:created>
  <dcterms:modified xsi:type="dcterms:W3CDTF">2015-05-04T19:46:02Z</dcterms:modified>
</cp:coreProperties>
</file>