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81" r:id="rId4"/>
    <p:sldId id="283" r:id="rId5"/>
    <p:sldId id="284" r:id="rId6"/>
    <p:sldId id="282" r:id="rId7"/>
    <p:sldId id="276" r:id="rId8"/>
    <p:sldId id="285" r:id="rId9"/>
    <p:sldId id="277" r:id="rId10"/>
    <p:sldId id="278" r:id="rId11"/>
    <p:sldId id="280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2" autoAdjust="0"/>
    <p:restoredTop sz="71801" autoAdjust="0"/>
  </p:normalViewPr>
  <p:slideViewPr>
    <p:cSldViewPr snapToGrid="0">
      <p:cViewPr varScale="1">
        <p:scale>
          <a:sx n="144" d="100"/>
          <a:sy n="144" d="100"/>
        </p:scale>
        <p:origin x="200" y="1208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-56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A928-B15F-44CF-98FA-6C21EAA28BE9}" type="datetimeFigureOut">
              <a:rPr lang="en-CA" smtClean="0"/>
              <a:t>2016-11-17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AB63-05EC-4319-B12D-8A4CDD6960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3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30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2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7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BCcampus folks </a:t>
            </a:r>
            <a:r>
              <a:rPr lang="mr-IN" dirty="0" smtClean="0"/>
              <a:t>–</a:t>
            </a:r>
            <a:r>
              <a:rPr lang="en-US" dirty="0" smtClean="0"/>
              <a:t> just for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60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4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Foundational</a:t>
            </a:r>
            <a:r>
              <a:rPr lang="en-US" baseline="0" dirty="0" smtClean="0"/>
              <a:t> workshops</a:t>
            </a:r>
          </a:p>
          <a:p>
            <a:r>
              <a:rPr lang="en-US" baseline="0" dirty="0" smtClean="0"/>
              <a:t>Design workshop in the development stage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0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2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/>
              <a:t>WHO: [Beth Cougler Blom]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/>
              <a:t>WHAT: Lead FDO participants through a reflective activity. Doesn’t have to be turn taking with the mic.  e.g.) Draw on whiteboard? Quick ABC survey? Circle a photo that describes how you feel then offer 1 or 2 to share more details?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C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25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‘Fireworks’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Jdmoar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public domain https://</a:t>
            </a:r>
            <a:r>
              <a:rPr lang="en-US" baseline="0" dirty="0" err="1" smtClean="0"/>
              <a:t>flic.kr</a:t>
            </a:r>
            <a:r>
              <a:rPr lang="en-US" baseline="0" dirty="0" smtClean="0"/>
              <a:t>/p/oom57k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65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6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883444"/>
            <a:ext cx="6400800" cy="577454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 baseline="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Content slide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2" y="1699369"/>
            <a:ext cx="7560841" cy="20574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rgbClr val="24B4C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 smtClean="0"/>
              <a:t>Subhead (select grid to delete after use)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6"/>
          </p:nvPr>
        </p:nvSpPr>
        <p:spPr>
          <a:xfrm>
            <a:off x="736600" y="1905109"/>
            <a:ext cx="7561035" cy="2660904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313644"/>
                </a:solidFill>
                <a:latin typeface="Verdana"/>
                <a:cs typeface="Verdana"/>
              </a:defRPr>
            </a:lvl2pPr>
            <a:lvl3pPr>
              <a:defRPr sz="1800">
                <a:solidFill>
                  <a:srgbClr val="313644"/>
                </a:solidFill>
                <a:latin typeface="Verdana"/>
                <a:cs typeface="Verdana"/>
              </a:defRPr>
            </a:lvl3pPr>
            <a:lvl4pPr>
              <a:defRPr sz="1600">
                <a:solidFill>
                  <a:srgbClr val="313644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313644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Click to edit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1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1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0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0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4844842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2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8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2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4844842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4844842"/>
            <a:ext cx="98401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69214"/>
            <a:ext cx="7543800" cy="2502599"/>
          </a:xfrm>
        </p:spPr>
        <p:txBody>
          <a:bodyPr>
            <a:normAutofit/>
          </a:bodyPr>
          <a:lstStyle/>
          <a:p>
            <a:r>
              <a:rPr lang="en-CA" sz="5400" dirty="0" smtClean="0"/>
              <a:t>Lunch, learn, celebrate!</a:t>
            </a:r>
            <a:br>
              <a:rPr lang="en-CA" sz="5400" dirty="0" smtClean="0"/>
            </a:b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Facilitators’ Development Workshop – November 2016</a:t>
            </a:r>
          </a:p>
        </p:txBody>
      </p:sp>
      <p:pic>
        <p:nvPicPr>
          <p:cNvPr id="4" name="Snagit_PPTF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97" y="172059"/>
            <a:ext cx="2699147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3325" y="174437"/>
            <a:ext cx="293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While you’re waiting…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Please run the audio setup wizard</a:t>
            </a:r>
            <a:endParaRPr lang="en-CA" dirty="0"/>
          </a:p>
        </p:txBody>
      </p:sp>
      <p:pic>
        <p:nvPicPr>
          <p:cNvPr id="1026" name="Picture 2" descr="http://therecordingrevolution.com/wordpress/wp-content/uploads/2013/08/r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80" y="3698022"/>
            <a:ext cx="1501565" cy="10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3325" y="116653"/>
            <a:ext cx="5144319" cy="10617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325" y="4316214"/>
            <a:ext cx="387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session will be recorded…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 </a:t>
            </a:r>
            <a:r>
              <a:rPr lang="en-CA" dirty="0"/>
              <a:t>Y</a:t>
            </a:r>
            <a:r>
              <a:rPr lang="en-CA" dirty="0" smtClean="0"/>
              <a:t>ou Ready?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you feel ready to co-facilitate a FLO?</a:t>
            </a:r>
          </a:p>
          <a:p>
            <a:r>
              <a:rPr lang="en-CA" dirty="0" smtClean="0"/>
              <a:t>Do you feel ready to help your institution host their own FLO?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59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0646" y="140524"/>
            <a:ext cx="7543800" cy="1088068"/>
          </a:xfrm>
        </p:spPr>
        <p:txBody>
          <a:bodyPr/>
          <a:lstStyle/>
          <a:p>
            <a:r>
              <a:rPr lang="en-US" dirty="0" smtClean="0"/>
              <a:t>We’re almost there!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11" y="1854702"/>
            <a:ext cx="4507913" cy="18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557581"/>
            <a:ext cx="7543800" cy="28442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here?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FDO </a:t>
            </a:r>
            <a:r>
              <a:rPr lang="mr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do you know?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About the FLO family of workshops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Looking back, looking forward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7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21" y="3272834"/>
            <a:ext cx="1017773" cy="1017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47" y="3221517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09" y="3401089"/>
            <a:ext cx="965496" cy="965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6" y="1616937"/>
            <a:ext cx="1224335" cy="1224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12" y="1970493"/>
            <a:ext cx="9525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86" y="270689"/>
            <a:ext cx="9525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48" y="170742"/>
            <a:ext cx="952500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03" y="232249"/>
            <a:ext cx="952500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" y="3203723"/>
            <a:ext cx="952500" cy="9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74" y="1990977"/>
            <a:ext cx="952500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32121" y="2905655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Rachel - COTR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10762" y="1124911"/>
            <a:ext cx="13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Cheryl - VCC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50973" y="1097344"/>
            <a:ext cx="124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Beth </a:t>
            </a:r>
            <a:r>
              <a:rPr lang="mr-IN" dirty="0" smtClean="0"/>
              <a:t>–</a:t>
            </a:r>
            <a:r>
              <a:rPr lang="en-US" dirty="0" smtClean="0"/>
              <a:t> RRU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846" y="4105941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Viviana - CHHA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97697" y="4105941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Mary - BCIT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21109" y="277758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 </a:t>
            </a:r>
            <a:r>
              <a:rPr lang="en-US" smtClean="0"/>
              <a:t>- KPU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35486" y="1219524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Suzanne - RRU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06273" y="429031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Leonne - UFV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76871" y="4309067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ylvia </a:t>
            </a:r>
            <a:r>
              <a:rPr lang="en-US" smtClean="0"/>
              <a:t>- BCC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55153" y="2922993"/>
            <a:ext cx="13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</a:t>
            </a:r>
            <a:r>
              <a:rPr lang="en-US" smtClean="0"/>
              <a:t>- OKAN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9" y="81654"/>
            <a:ext cx="3171367" cy="18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 ✔or 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FDO prepares </a:t>
            </a:r>
            <a:r>
              <a:rPr lang="en-US" dirty="0" smtClean="0"/>
              <a:t>faculty to teach the Facilitating Learning Online workshop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Once the FDO workshop is over there is nothing left to learn about facilitation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FDO is a workshop for people who have never taken an online 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FDO facilitators mostly lecture and give exams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FDO participants are invited back for future FDO workshops</a:t>
            </a:r>
          </a:p>
        </p:txBody>
      </p:sp>
    </p:spTree>
    <p:extLst>
      <p:ext uri="{BB962C8B-B14F-4D97-AF65-F5344CB8AC3E}">
        <p14:creationId xmlns:p14="http://schemas.microsoft.com/office/powerpoint/2010/main" val="40196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4 at 11.4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58" y="1"/>
            <a:ext cx="4570667" cy="3923978"/>
          </a:xfrm>
          <a:prstGeom prst="rect">
            <a:avLst/>
          </a:prstGeom>
        </p:spPr>
      </p:pic>
      <p:pic>
        <p:nvPicPr>
          <p:cNvPr id="3" name="Picture 2" descr="Screen Shot 2015-05-04 at 11.42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70" y="1037763"/>
            <a:ext cx="4385632" cy="36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83" y="3315350"/>
            <a:ext cx="4950638" cy="1336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7" y="76014"/>
            <a:ext cx="4838995" cy="1391211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3193601" y="2213537"/>
            <a:ext cx="1788459" cy="295835"/>
          </a:xfrm>
          <a:prstGeom prst="rightArrow">
            <a:avLst/>
          </a:prstGeom>
          <a:solidFill>
            <a:srgbClr val="92D050"/>
          </a:solidFill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 rot="16200000">
            <a:off x="4574875" y="2213536"/>
            <a:ext cx="1788459" cy="295835"/>
          </a:xfrm>
          <a:prstGeom prst="rightArrow">
            <a:avLst/>
          </a:prstGeom>
          <a:solidFill>
            <a:srgbClr val="FFC000"/>
          </a:solidFill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Cloud 22"/>
          <p:cNvSpPr/>
          <p:nvPr/>
        </p:nvSpPr>
        <p:spPr>
          <a:xfrm>
            <a:off x="6397861" y="1290917"/>
            <a:ext cx="2422237" cy="2285993"/>
          </a:xfrm>
          <a:prstGeom prst="cloud">
            <a:avLst/>
          </a:prstGeom>
          <a:noFill/>
          <a:ln w="44450" cmpd="sng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6928022" y="1696698"/>
            <a:ext cx="1791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Companion Workshop - Facilitating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Learning: Design Focus</a:t>
            </a:r>
          </a:p>
        </p:txBody>
      </p:sp>
      <p:sp>
        <p:nvSpPr>
          <p:cNvPr id="25" name="Cloud 24"/>
          <p:cNvSpPr/>
          <p:nvPr/>
        </p:nvSpPr>
        <p:spPr>
          <a:xfrm>
            <a:off x="97276" y="831869"/>
            <a:ext cx="2045561" cy="1886979"/>
          </a:xfrm>
          <a:prstGeom prst="cloud">
            <a:avLst/>
          </a:prstGeom>
          <a:noFill/>
          <a:ln cmpd="sng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296040" y="1360543"/>
            <a:ext cx="17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 module: Synchronous</a:t>
            </a:r>
          </a:p>
        </p:txBody>
      </p:sp>
      <p:sp>
        <p:nvSpPr>
          <p:cNvPr id="27" name="Cloud 26"/>
          <p:cNvSpPr/>
          <p:nvPr/>
        </p:nvSpPr>
        <p:spPr>
          <a:xfrm>
            <a:off x="1942998" y="1588115"/>
            <a:ext cx="1786101" cy="1828182"/>
          </a:xfrm>
          <a:prstGeom prst="cloud">
            <a:avLst/>
          </a:prstGeom>
          <a:noFill/>
          <a:ln cmpd="sng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2087827" y="2038287"/>
            <a:ext cx="17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 module: Assessment</a:t>
            </a:r>
          </a:p>
        </p:txBody>
      </p:sp>
      <p:sp>
        <p:nvSpPr>
          <p:cNvPr id="29" name="Cloud 28"/>
          <p:cNvSpPr/>
          <p:nvPr/>
        </p:nvSpPr>
        <p:spPr>
          <a:xfrm>
            <a:off x="97276" y="3021999"/>
            <a:ext cx="2045561" cy="1886979"/>
          </a:xfrm>
          <a:prstGeom prst="cloud">
            <a:avLst/>
          </a:prstGeom>
          <a:noFill/>
          <a:ln cmpd="sng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237022" y="3579923"/>
            <a:ext cx="17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 module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: ???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4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is your FDO experience?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48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22961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CA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is your FDO experience?</a:t>
            </a:r>
          </a:p>
        </p:txBody>
      </p:sp>
      <p:pic>
        <p:nvPicPr>
          <p:cNvPr id="184" name="Shape 184" descr="scar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400" y="312362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7127100" y="4477025"/>
            <a:ext cx="1754700" cy="3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sz="800"/>
              <a:t>Image by Cass Chin on Flickr - CC</a:t>
            </a:r>
          </a:p>
        </p:txBody>
      </p:sp>
      <p:pic>
        <p:nvPicPr>
          <p:cNvPr id="186" name="Shape 186" descr="happ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25" y="185737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39325" y="3245600"/>
            <a:ext cx="1555500" cy="3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800"/>
              <a:t>Image by tim on Flickr - CC</a:t>
            </a:r>
          </a:p>
        </p:txBody>
      </p:sp>
      <p:pic>
        <p:nvPicPr>
          <p:cNvPr id="188" name="Shape 188" descr="confuse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0900" y="300837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1894825" y="4395250"/>
            <a:ext cx="1754700" cy="3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800"/>
              <a:t>Image by acearchie on Flickr - CC</a:t>
            </a:r>
          </a:p>
        </p:txBody>
      </p:sp>
      <p:pic>
        <p:nvPicPr>
          <p:cNvPr id="190" name="Shape 190" descr="excite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8787" y="13266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5720775" y="2677300"/>
            <a:ext cx="1994100" cy="3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800"/>
              <a:t>Image by Munir Squires on Flickr - CC</a:t>
            </a:r>
          </a:p>
        </p:txBody>
      </p:sp>
      <p:pic>
        <p:nvPicPr>
          <p:cNvPr id="192" name="Shape 192" descr="smallsmil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4450" y="144132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3223200" y="2779625"/>
            <a:ext cx="1994100" cy="3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800"/>
              <a:t>Image by Trey Ratcliff on Flickr - CC</a:t>
            </a:r>
          </a:p>
        </p:txBody>
      </p:sp>
      <p:pic>
        <p:nvPicPr>
          <p:cNvPr id="194" name="Shape 194" descr="sad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2125" y="29848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4859150" y="4326250"/>
            <a:ext cx="1906200" cy="3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800"/>
              <a:t>Image by Alec Couros on Flickr - CC</a:t>
            </a:r>
          </a:p>
        </p:txBody>
      </p:sp>
    </p:spTree>
    <p:extLst>
      <p:ext uri="{BB962C8B-B14F-4D97-AF65-F5344CB8AC3E}">
        <p14:creationId xmlns:p14="http://schemas.microsoft.com/office/powerpoint/2010/main" val="68861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will you do with what you’ve learned?</a:t>
            </a:r>
          </a:p>
          <a:p>
            <a:r>
              <a:rPr lang="en-CA" dirty="0" smtClean="0"/>
              <a:t>What could you inspire at your institution?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505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! &amp;#x0D;&amp;#x0A;Final Friday Celebration!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Agenda&amp;quot;&quot;/&gt;&lt;property id=&quot;20307&quot; value=&quot;270&quot;/&gt;&lt;/object&gt;&lt;object type=&quot;3&quot; unique_id=&quot;10011&quot;&gt;&lt;property id=&quot;20148&quot; value=&quot;5&quot;/&gt;&lt;property id=&quot;20300&quot; value=&quot;Slide 4 - &amp;quot;Drawing to a close…&amp;quot;&quot;/&gt;&lt;property id=&quot;20307&quot; value=&quot;275&quot;/&gt;&lt;/object&gt;&lt;object type=&quot;3&quot; unique_id=&quot;10497&quot;&gt;&lt;property id=&quot;20148&quot; value=&quot;5&quot;/&gt;&lt;property id=&quot;20300&quot; value=&quot;Slide 3 - &amp;quot;3 words&amp;quot;&quot;/&gt;&lt;property id=&quot;20307&quot; value=&quot;276&quot;/&gt;&lt;/object&gt;&lt;object type=&quot;3&quot; unique_id=&quot;10498&quot;&gt;&lt;property id=&quot;20148&quot; value=&quot;5&quot;/&gt;&lt;property id=&quot;20300&quot; value=&quot;Slide 5 - &amp;quot;Next steps?&amp;quot;&quot;/&gt;&lt;property id=&quot;20307&quot; value=&quot;277&quot;/&gt;&lt;/object&gt;&lt;object type=&quot;3&quot; unique_id=&quot;10499&quot;&gt;&lt;property id=&quot;20148&quot; value=&quot;5&quot;/&gt;&lt;property id=&quot;20300&quot; value=&quot;Slide 6 - &amp;quot;Are U Ready???&amp;quot;&quot;/&gt;&lt;property id=&quot;20307&quot; value=&quot;278&quot;/&gt;&lt;/object&gt;&lt;object type=&quot;3&quot; unique_id=&quot;10500&quot;&gt;&lt;property id=&quot;20148&quot; value=&quot;5&quot;/&gt;&lt;property id=&quot;20300&quot; value=&quot;Slide 7 - &amp;quot;FDO-FLO CoP&amp;quot;&quot;/&gt;&lt;property id=&quot;20307&quot; value=&quot;279&quot;/&gt;&lt;/object&gt;&lt;object type=&quot;3&quot; unique_id=&quot;10501&quot;&gt;&lt;property id=&quot;20148&quot; value=&quot;5&quot;/&gt;&lt;property id=&quot;20300&quot; value=&quot;Slide 8 - &amp;quot;Thoughts to add?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5245</TotalTime>
  <Words>362</Words>
  <Application>Microsoft Macintosh PowerPoint</Application>
  <PresentationFormat>On-screen Show (16:9)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Verdana</vt:lpstr>
      <vt:lpstr>Wingdings</vt:lpstr>
      <vt:lpstr>Retrospect</vt:lpstr>
      <vt:lpstr>Lunch, learn, celebrate! </vt:lpstr>
      <vt:lpstr>Agenda</vt:lpstr>
      <vt:lpstr>PowerPoint Presentation</vt:lpstr>
      <vt:lpstr>Quiz time! ✔or ✖</vt:lpstr>
      <vt:lpstr>PowerPoint Presentation</vt:lpstr>
      <vt:lpstr>PowerPoint Presentation</vt:lpstr>
      <vt:lpstr>How is your FDO experience?</vt:lpstr>
      <vt:lpstr>How is your FDO experience?</vt:lpstr>
      <vt:lpstr>Next steps?</vt:lpstr>
      <vt:lpstr>Are You Ready?</vt:lpstr>
      <vt:lpstr>We’re almost there!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FDWO</dc:title>
  <dc:creator>Tracy Kelly</dc:creator>
  <cp:lastModifiedBy>Sylvia Currie</cp:lastModifiedBy>
  <cp:revision>71</cp:revision>
  <dcterms:created xsi:type="dcterms:W3CDTF">2014-03-10T01:36:07Z</dcterms:created>
  <dcterms:modified xsi:type="dcterms:W3CDTF">2016-11-17T19:04:33Z</dcterms:modified>
</cp:coreProperties>
</file>