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6" r:id="rId4"/>
    <p:sldId id="275" r:id="rId5"/>
    <p:sldId id="277" r:id="rId6"/>
    <p:sldId id="278" r:id="rId7"/>
    <p:sldId id="279" r:id="rId8"/>
    <p:sldId id="280" r:id="rId9"/>
  </p:sldIdLst>
  <p:sldSz cx="9144000" cy="5143500" type="screen16x9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1761" autoAdjust="0"/>
  </p:normalViewPr>
  <p:slideViewPr>
    <p:cSldViewPr snapToGrid="0">
      <p:cViewPr varScale="1">
        <p:scale>
          <a:sx n="105" d="100"/>
          <a:sy n="105" d="100"/>
        </p:scale>
        <p:origin x="-16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-564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7A928-B15F-44CF-98FA-6C21EAA28BE9}" type="datetimeFigureOut">
              <a:rPr lang="en-CA" smtClean="0"/>
              <a:t>26/11/2015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FAB63-05EC-4319-B12D-8A4CDD6960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3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305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up open </a:t>
            </a:r>
            <a:r>
              <a:rPr lang="en-US" dirty="0" err="1" smtClean="0"/>
              <a:t>GoogleDoc</a:t>
            </a:r>
            <a:r>
              <a:rPr lang="en-US" baseline="0" dirty="0" smtClean="0"/>
              <a:t> for drawing or use whiteboard in Collaborate?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82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up </a:t>
            </a:r>
            <a:r>
              <a:rPr lang="en-US" dirty="0" err="1" smtClean="0"/>
              <a:t>wordle</a:t>
            </a:r>
            <a:r>
              <a:rPr lang="en-US" dirty="0" smtClean="0"/>
              <a:t> or </a:t>
            </a:r>
            <a:r>
              <a:rPr lang="en-US" dirty="0" err="1" smtClean="0"/>
              <a:t>wordsearch</a:t>
            </a:r>
            <a:r>
              <a:rPr lang="en-US" dirty="0" smtClean="0"/>
              <a:t> with words about facilitation experience in FDO</a:t>
            </a:r>
            <a:r>
              <a:rPr lang="en-US" baseline="0" dirty="0" smtClean="0"/>
              <a:t> culled from workshop pages</a:t>
            </a:r>
          </a:p>
          <a:p>
            <a:r>
              <a:rPr lang="en-US" baseline="0" dirty="0" smtClean="0"/>
              <a:t>Can’t get </a:t>
            </a:r>
            <a:r>
              <a:rPr lang="en-US" baseline="0" dirty="0" err="1" smtClean="0"/>
              <a:t>Wordle</a:t>
            </a:r>
            <a:r>
              <a:rPr lang="en-US" baseline="0" dirty="0" smtClean="0"/>
              <a:t> to work anymore – tried </a:t>
            </a:r>
            <a:r>
              <a:rPr lang="en-US" baseline="0" dirty="0" err="1" smtClean="0"/>
              <a:t>Wordsearch</a:t>
            </a:r>
            <a:r>
              <a:rPr lang="en-US" baseline="0" dirty="0" smtClean="0"/>
              <a:t> – too difficult for this environment I think – see what you can do with these words?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appreciative confident exploratory anxious reflective experienced stressed energized enjoyment dancing Anxious-Annie Sue-</a:t>
            </a:r>
            <a:r>
              <a:rPr lang="en-US" baseline="0" dirty="0" err="1" smtClean="0"/>
              <a:t>Bizzy</a:t>
            </a:r>
            <a:r>
              <a:rPr lang="en-US" baseline="0" dirty="0" smtClean="0"/>
              <a:t> Patient Expectant patient </a:t>
            </a:r>
            <a:r>
              <a:rPr lang="en-US" baseline="0" dirty="0" err="1" smtClean="0"/>
              <a:t>patient</a:t>
            </a:r>
            <a:r>
              <a:rPr lang="en-US" baseline="0" dirty="0" smtClean="0"/>
              <a:t> anxious confused clear expectant dependent confident independent creative</a:t>
            </a:r>
          </a:p>
          <a:p>
            <a:r>
              <a:rPr lang="en-US" baseline="0" dirty="0" smtClean="0"/>
              <a:t>restricted creative free deep-diver interactive participatory troubleshooter  deadline-driven independent valued appreciated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82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Use whiteboard in Collaborate or set up </a:t>
            </a:r>
            <a:r>
              <a:rPr lang="en-CA" dirty="0" err="1" smtClean="0"/>
              <a:t>gdraw</a:t>
            </a:r>
            <a:r>
              <a:rPr lang="en-CA" baseline="0" dirty="0" smtClean="0"/>
              <a:t> document?</a:t>
            </a: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669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Share potential space in </a:t>
            </a:r>
            <a:r>
              <a:rPr lang="en-CA" dirty="0" err="1" smtClean="0"/>
              <a:t>SCoPE</a:t>
            </a:r>
            <a:r>
              <a:rPr lang="en-CA" dirty="0" smtClean="0"/>
              <a:t>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882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1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11086"/>
            <a:ext cx="1971675" cy="43180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883444"/>
            <a:ext cx="6400800" cy="577454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b="1" i="0" cap="all" baseline="0">
                <a:solidFill>
                  <a:srgbClr val="313644"/>
                </a:solidFill>
                <a:latin typeface="Verdana"/>
                <a:cs typeface="Verdana"/>
              </a:defRPr>
            </a:lvl1pPr>
            <a:lvl2pPr>
              <a:buNone/>
              <a:defRPr b="1" i="0" cap="all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buNone/>
              <a:defRPr b="1" i="0" cap="all">
                <a:solidFill>
                  <a:schemeClr val="bg1"/>
                </a:solidFill>
                <a:latin typeface="Verdana"/>
                <a:cs typeface="Verdana"/>
              </a:defRPr>
            </a:lvl3pPr>
            <a:lvl4pPr>
              <a:buNone/>
              <a:defRPr b="1" i="0" cap="all">
                <a:solidFill>
                  <a:schemeClr val="bg1"/>
                </a:solidFill>
                <a:latin typeface="Verdana"/>
                <a:cs typeface="Verdana"/>
              </a:defRPr>
            </a:lvl4pPr>
            <a:lvl5pPr>
              <a:buNone/>
              <a:defRPr b="1" i="0" cap="all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CA" dirty="0" smtClean="0"/>
              <a:t>Content slide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36602" y="1699369"/>
            <a:ext cx="7560841" cy="20574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>
                <a:solidFill>
                  <a:srgbClr val="24B4C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CA" dirty="0" smtClean="0"/>
              <a:t>Subhead (select grid to delete after use)</a:t>
            </a:r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6"/>
          </p:nvPr>
        </p:nvSpPr>
        <p:spPr>
          <a:xfrm>
            <a:off x="736600" y="1905109"/>
            <a:ext cx="7561035" cy="2660904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313644"/>
                </a:solidFill>
                <a:latin typeface="Verdana"/>
                <a:cs typeface="Verdana"/>
              </a:defRPr>
            </a:lvl1pPr>
            <a:lvl2pPr>
              <a:defRPr sz="2000">
                <a:solidFill>
                  <a:srgbClr val="313644"/>
                </a:solidFill>
                <a:latin typeface="Verdana"/>
                <a:cs typeface="Verdana"/>
              </a:defRPr>
            </a:lvl2pPr>
            <a:lvl3pPr>
              <a:defRPr sz="1800">
                <a:solidFill>
                  <a:srgbClr val="313644"/>
                </a:solidFill>
                <a:latin typeface="Verdana"/>
                <a:cs typeface="Verdana"/>
              </a:defRPr>
            </a:lvl3pPr>
            <a:lvl4pPr>
              <a:defRPr sz="1600">
                <a:solidFill>
                  <a:srgbClr val="313644"/>
                </a:solidFill>
                <a:latin typeface="Verdana"/>
                <a:cs typeface="Verdana"/>
              </a:defRPr>
            </a:lvl4pPr>
            <a:lvl5pPr>
              <a:defRPr sz="1400">
                <a:solidFill>
                  <a:srgbClr val="313644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CA" dirty="0" smtClean="0"/>
              <a:t>Click to edit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9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1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1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1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0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0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4844842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2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8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1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1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1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2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4844842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4844842"/>
            <a:ext cx="98401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crumblr.ca/FD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1" y="569214"/>
            <a:ext cx="7543800" cy="2502599"/>
          </a:xfrm>
        </p:spPr>
        <p:txBody>
          <a:bodyPr>
            <a:normAutofit/>
          </a:bodyPr>
          <a:lstStyle/>
          <a:p>
            <a:r>
              <a:rPr lang="en-CA" sz="5400" dirty="0" smtClean="0"/>
              <a:t>Welcome! </a:t>
            </a:r>
            <a:br>
              <a:rPr lang="en-CA" sz="5400" dirty="0" smtClean="0"/>
            </a:br>
            <a:r>
              <a:rPr lang="en-CA" sz="5400" dirty="0" smtClean="0"/>
              <a:t>Final Friday Celebration!</a:t>
            </a:r>
            <a:endParaRPr lang="en-C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C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Facilitators’ Development Workshop – </a:t>
            </a:r>
            <a:r>
              <a:rPr lang="en-C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November </a:t>
            </a:r>
            <a:r>
              <a:rPr lang="en-C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</a:t>
            </a:r>
          </a:p>
          <a:p>
            <a:r>
              <a:rPr lang="en-C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LIVE FRIDAY Session </a:t>
            </a:r>
            <a:endParaRPr lang="en-C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Snagit_PPTF1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497" y="172059"/>
            <a:ext cx="2699147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43325" y="174437"/>
            <a:ext cx="2931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While you’re waiting…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Please run the audio setup wizard</a:t>
            </a:r>
            <a:endParaRPr lang="en-CA" dirty="0"/>
          </a:p>
        </p:txBody>
      </p:sp>
      <p:pic>
        <p:nvPicPr>
          <p:cNvPr id="1026" name="Picture 2" descr="http://therecordingrevolution.com/wordpress/wp-content/uploads/2013/08/re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980" y="3698022"/>
            <a:ext cx="1501565" cy="100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743325" y="116653"/>
            <a:ext cx="5144319" cy="10617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3325" y="4316214"/>
            <a:ext cx="387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session will be recorded…</a:t>
            </a:r>
            <a:endParaRPr lang="en-C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0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557581"/>
            <a:ext cx="7543800" cy="28442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Check-in Circle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words</a:t>
            </a:r>
            <a:endParaRPr lang="en-C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Draw your weeks?</a:t>
            </a:r>
            <a:endParaRPr lang="en-C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Facilitator Discussion Questions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937" y="2945313"/>
            <a:ext cx="2428875" cy="182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 words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48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131629"/>
            <a:ext cx="7543800" cy="1088068"/>
          </a:xfrm>
        </p:spPr>
        <p:txBody>
          <a:bodyPr/>
          <a:lstStyle/>
          <a:p>
            <a:r>
              <a:rPr lang="en-CA" i="1" dirty="0" smtClean="0"/>
              <a:t>Drawing</a:t>
            </a:r>
            <a:r>
              <a:rPr lang="en-CA" dirty="0" smtClean="0"/>
              <a:t> to a close…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384303"/>
            <a:ext cx="7543800" cy="3321338"/>
          </a:xfrm>
        </p:spPr>
        <p:txBody>
          <a:bodyPr>
            <a:normAutofit/>
          </a:bodyPr>
          <a:lstStyle/>
          <a:p>
            <a:r>
              <a:rPr lang="en-CA" b="1" dirty="0" smtClean="0"/>
              <a:t>What would you draw about your experience?</a:t>
            </a:r>
            <a:endParaRPr lang="en-CA" b="1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l="27635" r="11415"/>
          <a:stretch>
            <a:fillRect/>
          </a:stretch>
        </p:blipFill>
        <p:spPr bwMode="auto">
          <a:xfrm>
            <a:off x="111468" y="2171092"/>
            <a:ext cx="375047" cy="214312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6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steps?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will you do with what you’ve learned?</a:t>
            </a:r>
          </a:p>
          <a:p>
            <a:r>
              <a:rPr lang="en-CA" dirty="0" smtClean="0"/>
              <a:t>What could you inspire at your institution?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850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Are U Ready???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you feel ready to co-facilitate a FLO?</a:t>
            </a:r>
          </a:p>
          <a:p>
            <a:r>
              <a:rPr lang="en-CA" dirty="0" smtClean="0"/>
              <a:t>Do you feel ready to help your institution host their own FLO?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359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FDO-FLO </a:t>
            </a:r>
            <a:r>
              <a:rPr lang="en-CA" dirty="0" err="1" smtClean="0"/>
              <a:t>CoP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Want to continue your explorations? </a:t>
            </a:r>
          </a:p>
          <a:p>
            <a:r>
              <a:rPr lang="en-CA" dirty="0" smtClean="0"/>
              <a:t>Ideas about professional development – online community?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5502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Thoughts to add?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Workshop evaluation:  Forum + </a:t>
            </a:r>
            <a:r>
              <a:rPr lang="en-CA" u="sng" dirty="0">
                <a:hlinkClick r:id="rId2"/>
              </a:rPr>
              <a:t>http://scrumblr.ca/FDO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17875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elcome! &amp;#x0D;&amp;#x0A;Final Friday Celebration!&amp;quot;&quot;/&gt;&lt;property id=&quot;20307&quot; value=&quot;256&quot;/&gt;&lt;/object&gt;&lt;object type=&quot;3&quot; unique_id=&quot;10006&quot;&gt;&lt;property id=&quot;20148&quot; value=&quot;5&quot;/&gt;&lt;property id=&quot;20300&quot; value=&quot;Slide 2 - &amp;quot;Agenda&amp;quot;&quot;/&gt;&lt;property id=&quot;20307&quot; value=&quot;270&quot;/&gt;&lt;/object&gt;&lt;object type=&quot;3&quot; unique_id=&quot;10011&quot;&gt;&lt;property id=&quot;20148&quot; value=&quot;5&quot;/&gt;&lt;property id=&quot;20300&quot; value=&quot;Slide 4 - &amp;quot;Drawing to a close…&amp;quot;&quot;/&gt;&lt;property id=&quot;20307&quot; value=&quot;275&quot;/&gt;&lt;/object&gt;&lt;object type=&quot;3&quot; unique_id=&quot;10497&quot;&gt;&lt;property id=&quot;20148&quot; value=&quot;5&quot;/&gt;&lt;property id=&quot;20300&quot; value=&quot;Slide 3 - &amp;quot;3 words&amp;quot;&quot;/&gt;&lt;property id=&quot;20307&quot; value=&quot;276&quot;/&gt;&lt;/object&gt;&lt;object type=&quot;3&quot; unique_id=&quot;10498&quot;&gt;&lt;property id=&quot;20148&quot; value=&quot;5&quot;/&gt;&lt;property id=&quot;20300&quot; value=&quot;Slide 5 - &amp;quot;Next steps?&amp;quot;&quot;/&gt;&lt;property id=&quot;20307&quot; value=&quot;277&quot;/&gt;&lt;/object&gt;&lt;object type=&quot;3&quot; unique_id=&quot;10499&quot;&gt;&lt;property id=&quot;20148&quot; value=&quot;5&quot;/&gt;&lt;property id=&quot;20300&quot; value=&quot;Slide 6 - &amp;quot;Are U Ready???&amp;quot;&quot;/&gt;&lt;property id=&quot;20307&quot; value=&quot;278&quot;/&gt;&lt;/object&gt;&lt;object type=&quot;3&quot; unique_id=&quot;10500&quot;&gt;&lt;property id=&quot;20148&quot; value=&quot;5&quot;/&gt;&lt;property id=&quot;20300&quot; value=&quot;Slide 7 - &amp;quot;FDO-FLO CoP&amp;quot;&quot;/&gt;&lt;property id=&quot;20307&quot; value=&quot;279&quot;/&gt;&lt;/object&gt;&lt;object type=&quot;3&quot; unique_id=&quot;10501&quot;&gt;&lt;property id=&quot;20148&quot; value=&quot;5&quot;/&gt;&lt;property id=&quot;20300&quot; value=&quot;Slide 8 - &amp;quot;Thoughts to add?&amp;quot;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5126</TotalTime>
  <Words>239</Words>
  <Application>Microsoft Office PowerPoint</Application>
  <PresentationFormat>On-screen Show (16:9)</PresentationFormat>
  <Paragraphs>42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Welcome!  Final Friday Celebration!</vt:lpstr>
      <vt:lpstr>Agenda</vt:lpstr>
      <vt:lpstr>3 words</vt:lpstr>
      <vt:lpstr>Drawing to a close…</vt:lpstr>
      <vt:lpstr>Next steps?</vt:lpstr>
      <vt:lpstr>Are U Ready???</vt:lpstr>
      <vt:lpstr>FDO-FLO CoP</vt:lpstr>
      <vt:lpstr>Thoughts to add?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FDWO</dc:title>
  <dc:creator>Tracy Kelly</dc:creator>
  <cp:lastModifiedBy>Sylvia</cp:lastModifiedBy>
  <cp:revision>60</cp:revision>
  <dcterms:created xsi:type="dcterms:W3CDTF">2014-03-10T01:36:07Z</dcterms:created>
  <dcterms:modified xsi:type="dcterms:W3CDTF">2015-11-27T01:05:06Z</dcterms:modified>
</cp:coreProperties>
</file>