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3" autoAdjust="0"/>
    <p:restoredTop sz="71729" autoAdjust="0"/>
  </p:normalViewPr>
  <p:slideViewPr>
    <p:cSldViewPr snapToGrid="0">
      <p:cViewPr>
        <p:scale>
          <a:sx n="56" d="100"/>
          <a:sy n="56" d="100"/>
        </p:scale>
        <p:origin x="1848" y="1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-56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A928-B15F-44CF-98FA-6C21EAA28BE9}" type="datetimeFigureOut">
              <a:rPr lang="en-CA" smtClean="0"/>
              <a:t>2016-05-06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FAB63-05EC-4319-B12D-8A4CDD6960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3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30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Review this image if the session was focused generally on Assessment rather than on the FLO Rubric and Assessment of Participation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3635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Final reflective</a:t>
            </a:r>
            <a:r>
              <a:rPr lang="en-CA" baseline="0" dirty="0" smtClean="0"/>
              <a:t> activity – pull out some quotations from final submissions – Looking Back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139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077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Update with images from current FLO’s Looking Back, Looking Forward submissions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41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My fireworks image</a:t>
            </a:r>
            <a:r>
              <a:rPr lang="en-CA" baseline="0" dirty="0" smtClean="0"/>
              <a:t> – Haines, Alaska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Talk about what</a:t>
            </a:r>
            <a:r>
              <a:rPr lang="en-CA" baseline="0" dirty="0" smtClean="0"/>
              <a:t> badges represent – they’ll receive their final certificates in </a:t>
            </a:r>
            <a:r>
              <a:rPr lang="en-CA" baseline="0" smtClean="0"/>
              <a:t>the mail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58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 smtClean="0"/>
              <a:t>Insert profile images and names of final participants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4180C0-FC08-4C97-8998-610D08DF10D1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5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Encourage everyone to pick a party hat for the</a:t>
            </a:r>
            <a:r>
              <a:rPr lang="en-CA" baseline="0" dirty="0" smtClean="0"/>
              <a:t> celebration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75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http://health.howstuffworks.com/mental-health/human-nature/perception/taste2.htm</a:t>
            </a:r>
          </a:p>
          <a:p>
            <a:r>
              <a:rPr lang="en-CA" dirty="0" smtClean="0"/>
              <a:t>Pick a snack/treat/drink for the celebration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4FB8-5168-448E-BC1D-58850A279EE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62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Review their Introductions</a:t>
            </a:r>
            <a:r>
              <a:rPr lang="en-CA" baseline="0" dirty="0" smtClean="0"/>
              <a:t> and create a mini-quiz to see how well they know each other now</a:t>
            </a:r>
          </a:p>
          <a:p>
            <a:r>
              <a:rPr lang="en-CA" baseline="0" dirty="0" smtClean="0"/>
              <a:t>Update questions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25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Successful</a:t>
            </a:r>
            <a:r>
              <a:rPr lang="en-CA" baseline="0" dirty="0" smtClean="0"/>
              <a:t> guesses get to pick their award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99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Quick review of our experiences doing the demo – review</a:t>
            </a:r>
            <a:r>
              <a:rPr lang="en-CA" baseline="0" dirty="0" smtClean="0"/>
              <a:t> any funny feedback or really cogent comments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59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Choose</a:t>
            </a:r>
            <a:r>
              <a:rPr lang="en-CA" baseline="0" dirty="0" smtClean="0"/>
              <a:t> Your Tools and Course Review Task Force – replace image of </a:t>
            </a:r>
            <a:r>
              <a:rPr lang="en-CA" baseline="0" dirty="0" err="1" smtClean="0"/>
              <a:t>Vivianna’s</a:t>
            </a:r>
            <a:r>
              <a:rPr lang="en-CA" baseline="0" dirty="0" smtClean="0"/>
              <a:t> mini-session submission for Course Review Task Force</a:t>
            </a:r>
          </a:p>
          <a:p>
            <a:r>
              <a:rPr lang="en-CA" baseline="0" dirty="0" smtClean="0"/>
              <a:t>If mini-session facilitators are present, ask them to briefly share “nuggets” from their experience (otherwise be prepared to share something for them)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39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Replace image of Pink session – </a:t>
            </a:r>
            <a:r>
              <a:rPr lang="en-CA" baseline="0" dirty="0" smtClean="0"/>
              <a:t>If mini-session facilitators are present, ask them to briefly share “nuggets” from their experience (otherwise be prepared to share something for them)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04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7" y="1177925"/>
            <a:ext cx="8534400" cy="769938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b="1" i="0" cap="all" baseline="0">
                <a:solidFill>
                  <a:srgbClr val="313644"/>
                </a:solidFill>
                <a:latin typeface="Verdana"/>
                <a:cs typeface="Verdana"/>
              </a:defRPr>
            </a:lvl1pPr>
            <a:lvl2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 smtClean="0"/>
              <a:t>Content slide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2133" y="2265825"/>
            <a:ext cx="10081121" cy="27432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>
                <a:solidFill>
                  <a:srgbClr val="24B4C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 smtClean="0"/>
              <a:t>Subhead (select grid to delete after use)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6"/>
          </p:nvPr>
        </p:nvSpPr>
        <p:spPr>
          <a:xfrm>
            <a:off x="982134" y="2540145"/>
            <a:ext cx="10081380" cy="3547872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313644"/>
                </a:solidFill>
                <a:latin typeface="Verdana"/>
                <a:cs typeface="Verdana"/>
              </a:defRPr>
            </a:lvl1pPr>
            <a:lvl2pPr>
              <a:defRPr sz="2000">
                <a:solidFill>
                  <a:srgbClr val="313644"/>
                </a:solidFill>
                <a:latin typeface="Verdana"/>
                <a:cs typeface="Verdana"/>
              </a:defRPr>
            </a:lvl2pPr>
            <a:lvl3pPr>
              <a:defRPr sz="1800">
                <a:solidFill>
                  <a:srgbClr val="313644"/>
                </a:solidFill>
                <a:latin typeface="Verdana"/>
                <a:cs typeface="Verdana"/>
              </a:defRPr>
            </a:lvl3pPr>
            <a:lvl4pPr>
              <a:defRPr sz="1600">
                <a:solidFill>
                  <a:srgbClr val="313644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313644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 smtClean="0"/>
              <a:t>Click to edit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9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g"/><Relationship Id="rId13" Type="http://schemas.openxmlformats.org/officeDocument/2006/relationships/image" Target="../media/image18.jpg"/><Relationship Id="rId1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wmf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67" y="767574"/>
            <a:ext cx="9530080" cy="3566160"/>
          </a:xfrm>
        </p:spPr>
        <p:txBody>
          <a:bodyPr/>
          <a:lstStyle/>
          <a:p>
            <a:r>
              <a:rPr lang="en-CA" dirty="0" smtClean="0"/>
              <a:t>FLO Celebration!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celebration and Wrap-up</a:t>
            </a:r>
            <a:r>
              <a:rPr lang="en-CA" dirty="0"/>
              <a:t> </a:t>
            </a:r>
            <a:r>
              <a:rPr lang="en-CA" dirty="0" smtClean="0"/>
              <a:t>Session </a:t>
            </a:r>
            <a:endParaRPr lang="en-CA" dirty="0"/>
          </a:p>
        </p:txBody>
      </p:sp>
      <p:pic>
        <p:nvPicPr>
          <p:cNvPr id="4" name="Snagit_PPTF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43" y="229412"/>
            <a:ext cx="35988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432" y="229412"/>
            <a:ext cx="2614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While you’re waiting…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Please run the audio setup wizard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44699" y="155536"/>
            <a:ext cx="6555346" cy="14156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/>
          <a:stretch/>
        </p:blipFill>
        <p:spPr>
          <a:xfrm>
            <a:off x="8822267" y="0"/>
            <a:ext cx="3369733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Assessing Participation</a:t>
            </a:r>
            <a:endParaRPr lang="en-CA" dirty="0"/>
          </a:p>
        </p:txBody>
      </p:sp>
      <p:pic>
        <p:nvPicPr>
          <p:cNvPr id="5122" name="Picture 2" descr="C:\Users\Sylvia\AppData\Local\Microsoft\Windows\Temporary Internet Files\Content.IE5\ZNTSHKWN\rubric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29" y="2461683"/>
            <a:ext cx="34956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ylvia\AppData\Local\Microsoft\Windows\Temporary Internet Files\Content.IE5\WL1Z2O9M\mental-strength-checklis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090333"/>
            <a:ext cx="2133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591737">
            <a:off x="2320745" y="2005839"/>
            <a:ext cx="1251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60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Looking Back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337734" y="2276101"/>
            <a:ext cx="6993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 course was that it was a safe place to </a:t>
            </a:r>
            <a:endParaRPr lang="en-CA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</a:t>
            </a:r>
            <a:r>
              <a:rPr lang="en-C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mistakes and learn from my mistakes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0699205">
            <a:off x="5147475" y="2737766"/>
            <a:ext cx="636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gained a new confidence in my ability to learn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734" y="4284133"/>
            <a:ext cx="311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Key learnings  came in discussions with FLO members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891867" y="4284132"/>
            <a:ext cx="311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Affirmed some of my practices.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834467" y="5099797"/>
            <a:ext cx="3115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Appreciated feedback about  different levels of comfort with technology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686800" y="3149600"/>
            <a:ext cx="3115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Enjoyed discussing pedagogy and online design with new colleague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399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Learnings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024">
            <a:off x="570433" y="2845859"/>
            <a:ext cx="4952479" cy="2826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597958"/>
            <a:ext cx="64865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62" y="166158"/>
            <a:ext cx="6848475" cy="371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2" y="2632883"/>
            <a:ext cx="4856691" cy="34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0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61976"/>
            <a:ext cx="5493808" cy="2875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3240950"/>
            <a:ext cx="4037542" cy="32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6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885825"/>
            <a:ext cx="11620368" cy="50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14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31767" cy="598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989" y="408599"/>
            <a:ext cx="3324393" cy="2585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607" y="3037546"/>
            <a:ext cx="3115926" cy="27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5237" y="0"/>
            <a:ext cx="53213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Who made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6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ylvia\AppData\Local\Microsoft\Windows\Temporary Internet Files\Content.IE5\ZNTSHKWN\ha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645">
            <a:off x="9720317" y="1363460"/>
            <a:ext cx="2145048" cy="301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ylvia\AppData\Local\Microsoft\Windows\Temporary Internet Files\Content.IE5\M4YLZH2G\ugly-doll-hats-desc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37" y="2554742"/>
            <a:ext cx="5236633" cy="320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ylvia\AppData\Local\Microsoft\Windows\Temporary Internet Files\Content.IE5\ZNTSHKWN\41zH1+VA5d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762">
            <a:off x="655250" y="1195722"/>
            <a:ext cx="2364695" cy="27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268133" y="220133"/>
            <a:ext cx="3747231" cy="275107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31" name="Picture 7" descr="C:\Users\Sylvia\AppData\Local\Microsoft\Windows\Temporary Internet Files\Content.IE5\ZNTSHKWN\question-mar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22" y="575733"/>
            <a:ext cx="2249488" cy="23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9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ylvia\AppData\Local\Microsoft\Windows\Temporary Internet Files\Content.IE5\EQ2O1SSL\MP90043924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7" y="476672"/>
            <a:ext cx="2539008" cy="12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ylvia\AppData\Local\Microsoft\Windows\Temporary Internet Files\Content.IE5\EQ2O1SSL\MP9004006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9" y="2276959"/>
            <a:ext cx="1733136" cy="16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ylvia\AppData\Local\Microsoft\Windows\Temporary Internet Files\Content.IE5\V3LS8NY8\MC90043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5" y="2437747"/>
            <a:ext cx="216746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ylvia\AppData\Local\Microsoft\Windows\Temporary Internet Files\Content.IE5\V3LS8NY8\MP90042266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765" y="2128697"/>
            <a:ext cx="2448831" cy="12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ylvia\AppData\Local\Microsoft\Windows\Temporary Internet Files\Content.IE5\MBR18XYF\MP90031431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07" y="4927723"/>
            <a:ext cx="21661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ylvia\AppData\Local\Microsoft\Windows\Temporary Internet Files\Content.IE5\8NEDBRUO\MP90031431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95" y="4927723"/>
            <a:ext cx="14549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ylvia\AppData\Local\Microsoft\Windows\Temporary Internet Files\Content.IE5\MBR18XYF\MP90040493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59" y="0"/>
            <a:ext cx="2721248" cy="14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9" y="203841"/>
            <a:ext cx="2229280" cy="1253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25" y="4927724"/>
            <a:ext cx="1097456" cy="1642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62" y="4756749"/>
            <a:ext cx="328930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70" y="354576"/>
            <a:ext cx="16891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9" y="4724519"/>
            <a:ext cx="1995085" cy="19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7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Week 1:  Community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4400"/>
            <a:ext cx="10058400" cy="3684694"/>
          </a:xfrm>
        </p:spPr>
        <p:txBody>
          <a:bodyPr>
            <a:normAutofit/>
          </a:bodyPr>
          <a:lstStyle/>
          <a:p>
            <a:r>
              <a:rPr lang="en-CA" sz="2400" dirty="0" smtClean="0"/>
              <a:t>1.  Who is a social artist and eats oranges and fortune cookies?</a:t>
            </a:r>
          </a:p>
          <a:p>
            <a:endParaRPr lang="en-CA" sz="2400" dirty="0"/>
          </a:p>
          <a:p>
            <a:r>
              <a:rPr lang="en-CA" sz="2400" dirty="0" smtClean="0"/>
              <a:t>2.  Who is the self-described “</a:t>
            </a:r>
            <a:r>
              <a:rPr lang="en-CA" sz="2400" dirty="0"/>
              <a:t>serious </a:t>
            </a:r>
            <a:r>
              <a:rPr lang="en-CA" sz="2400" dirty="0" smtClean="0"/>
              <a:t>individual” who works on a big hill?</a:t>
            </a:r>
          </a:p>
          <a:p>
            <a:endParaRPr lang="en-CA" sz="2400" dirty="0"/>
          </a:p>
          <a:p>
            <a:r>
              <a:rPr lang="en-CA" sz="2400" dirty="0" smtClean="0"/>
              <a:t>3.  Who is an enthusiastic munchkin wrangler and a Prezi-princess?</a:t>
            </a:r>
          </a:p>
          <a:p>
            <a:endParaRPr lang="en-CA" sz="2400" dirty="0"/>
          </a:p>
          <a:p>
            <a:r>
              <a:rPr lang="en-CA" sz="2400" dirty="0" smtClean="0"/>
              <a:t>4.  Who is a slave to her cat and recently completed a dinosaur MOOC?</a:t>
            </a:r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2430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ylvia\AppData\Local\Microsoft\Windows\Temporary Internet Files\Content.IE5\M4YLZH2G\Star_Awar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99" y="1595967"/>
            <a:ext cx="31115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ylvia\AppData\Local\Microsoft\Windows\Temporary Internet Files\Content.IE5\F9GYQDVZ\Teacher_award_201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13467"/>
            <a:ext cx="3429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ylvia\AppData\Local\Microsoft\Windows\Temporary Internet Files\Content.IE5\M4YLZH2G\logo-notority-award-300x3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84996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7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Week 2:  Adult Learners Online</a:t>
            </a:r>
            <a:endParaRPr lang="en-CA" dirty="0"/>
          </a:p>
        </p:txBody>
      </p:sp>
      <p:pic>
        <p:nvPicPr>
          <p:cNvPr id="3074" name="Picture 2" descr="C:\Users\Sylvia\AppData\Local\Microsoft\Windows\Temporary Internet Files\Content.IE5\F9GYQDVZ\3d-max-modeling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33" y="235585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1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Week 3:  Dueling Mini-sessions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90" y="2438400"/>
            <a:ext cx="4006389" cy="3188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2241025"/>
            <a:ext cx="4179359" cy="33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Week 4:  Sessions in Sync</a:t>
            </a:r>
            <a:endParaRPr lang="en-CA" dirty="0"/>
          </a:p>
        </p:txBody>
      </p:sp>
      <p:pic>
        <p:nvPicPr>
          <p:cNvPr id="4098" name="Picture 2" descr="C:\Users\Sylvia\AppData\Local\Microsoft\Windows\Temporary Internet Files\Content.IE5\M4YLZH2G\Connected-We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42" y="882225"/>
            <a:ext cx="2392892" cy="15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469090"/>
            <a:ext cx="4245765" cy="3221567"/>
          </a:xfrm>
          <a:prstGeom prst="rect">
            <a:avLst/>
          </a:prstGeom>
        </p:spPr>
      </p:pic>
      <p:pic>
        <p:nvPicPr>
          <p:cNvPr id="4099" name="Picture 3" descr="C:\Users\Sylvia\AppData\Local\Microsoft\Windows\Temporary Internet Files\Content.IE5\F9GYQDVZ\hotel-seo-case-studies-600-3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46" y="2971800"/>
            <a:ext cx="4510088" cy="22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046133" y="3691467"/>
            <a:ext cx="1083734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061200" y="5226844"/>
            <a:ext cx="316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Team in Trouble Case Study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LO Celebration!&amp;quot;&quot;/&gt;&lt;property id=&quot;20307&quot; value=&quot;256&quot;/&gt;&lt;/object&gt;&lt;object type=&quot;3&quot; unique_id=&quot;10257&quot;&gt;&lt;property id=&quot;20148&quot; value=&quot;5&quot;/&gt;&lt;property id=&quot;20300&quot; value=&quot;Slide 2 - &amp;quot;Who made it?&amp;quot;&quot;/&gt;&lt;property id=&quot;20307&quot; value=&quot;258&quot;/&gt;&lt;/object&gt;&lt;object type=&quot;3&quot; unique_id=&quot;10258&quot;&gt;&lt;property id=&quot;20148&quot; value=&quot;5&quot;/&gt;&lt;property id=&quot;20300&quot; value=&quot;Slide 3&quot;/&gt;&lt;property id=&quot;20307&quot; value=&quot;259&quot;/&gt;&lt;/object&gt;&lt;object type=&quot;3&quot; unique_id=&quot;10259&quot;&gt;&lt;property id=&quot;20148&quot; value=&quot;5&quot;/&gt;&lt;property id=&quot;20300&quot; value=&quot;Slide 4&quot;/&gt;&lt;property id=&quot;20307&quot; value=&quot;261&quot;/&gt;&lt;/object&gt;&lt;object type=&quot;3&quot; unique_id=&quot;10260&quot;&gt;&lt;property id=&quot;20148&quot; value=&quot;5&quot;/&gt;&lt;property id=&quot;20300&quot; value=&quot;Slide 5 - &amp;quot;Week 1:  Community&amp;quot;&quot;/&gt;&lt;property id=&quot;20307&quot; value=&quot;262&quot;/&gt;&lt;/object&gt;&lt;object type=&quot;3&quot; unique_id=&quot;10262&quot;&gt;&lt;property id=&quot;20148&quot; value=&quot;5&quot;/&gt;&lt;property id=&quot;20300&quot; value=&quot;Slide 16&quot;/&gt;&lt;property id=&quot;20307&quot; value=&quot;260&quot;/&gt;&lt;/object&gt;&lt;object type=&quot;3&quot; unique_id=&quot;10371&quot;&gt;&lt;property id=&quot;20148&quot; value=&quot;5&quot;/&gt;&lt;property id=&quot;20300&quot; value=&quot;Slide 6&quot;/&gt;&lt;property id=&quot;20307&quot; value=&quot;264&quot;/&gt;&lt;/object&gt;&lt;object type=&quot;3&quot; unique_id=&quot;10372&quot;&gt;&lt;property id=&quot;20148&quot; value=&quot;5&quot;/&gt;&lt;property id=&quot;20300&quot; value=&quot;Slide 7 - &amp;quot;Week 2:  Adult Learners Online&amp;quot;&quot;/&gt;&lt;property id=&quot;20307&quot; value=&quot;265&quot;/&gt;&lt;/object&gt;&lt;object type=&quot;3&quot; unique_id=&quot;10373&quot;&gt;&lt;property id=&quot;20148&quot; value=&quot;5&quot;/&gt;&lt;property id=&quot;20300&quot; value=&quot;Slide 8 - &amp;quot;Week 3:  Dueling Mini-sessions&amp;quot;&quot;/&gt;&lt;property id=&quot;20307&quot; value=&quot;266&quot;/&gt;&lt;/object&gt;&lt;object type=&quot;3&quot; unique_id=&quot;10374&quot;&gt;&lt;property id=&quot;20148&quot; value=&quot;5&quot;/&gt;&lt;property id=&quot;20300&quot; value=&quot;Slide 9 - &amp;quot;Week 4:  Sessions in Sync&amp;quot;&quot;/&gt;&lt;property id=&quot;20307&quot; value=&quot;267&quot;/&gt;&lt;/object&gt;&lt;object type=&quot;3&quot; unique_id=&quot;10375&quot;&gt;&lt;property id=&quot;20148&quot; value=&quot;5&quot;/&gt;&lt;property id=&quot;20300&quot; value=&quot;Slide 10 - &amp;quot;Assessing Participation&amp;quot;&quot;/&gt;&lt;property id=&quot;20307&quot; value=&quot;268&quot;/&gt;&lt;/object&gt;&lt;object type=&quot;3&quot; unique_id=&quot;10376&quot;&gt;&lt;property id=&quot;20148&quot; value=&quot;5&quot;/&gt;&lt;property id=&quot;20300&quot; value=&quot;Slide 11 - &amp;quot;Looking Back&amp;quot;&quot;/&gt;&lt;property id=&quot;20307&quot; value=&quot;269&quot;/&gt;&lt;/object&gt;&lt;object type=&quot;3&quot; unique_id=&quot;10377&quot;&gt;&lt;property id=&quot;20148&quot; value=&quot;5&quot;/&gt;&lt;property id=&quot;20300&quot; value=&quot;Slide 12 - &amp;quot;Key Learnings&amp;quot;&quot;/&gt;&lt;property id=&quot;20307&quot; value=&quot;270&quot;/&gt;&lt;/object&gt;&lt;object type=&quot;3&quot; unique_id=&quot;10378&quot;&gt;&lt;property id=&quot;20148&quot; value=&quot;5&quot;/&gt;&lt;property id=&quot;20300&quot; value=&quot;Slide 13&quot;/&gt;&lt;property id=&quot;20307&quot; value=&quot;271&quot;/&gt;&lt;/object&gt;&lt;object type=&quot;3&quot; unique_id=&quot;10379&quot;&gt;&lt;property id=&quot;20148&quot; value=&quot;5&quot;/&gt;&lt;property id=&quot;20300&quot; value=&quot;Slide 14&quot;/&gt;&lt;property id=&quot;20307&quot; value=&quot;272&quot;/&gt;&lt;/object&gt;&lt;object type=&quot;3&quot; unique_id=&quot;10380&quot;&gt;&lt;property id=&quot;20148&quot; value=&quot;5&quot;/&gt;&lt;property id=&quot;20300&quot; value=&quot;Slide 15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5284</TotalTime>
  <Words>404</Words>
  <Application>Microsoft Macintosh PowerPoint</Application>
  <PresentationFormat>Widescreen</PresentationFormat>
  <Paragraphs>60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Retrospect</vt:lpstr>
      <vt:lpstr>FLO Celebration!</vt:lpstr>
      <vt:lpstr>Who made it?</vt:lpstr>
      <vt:lpstr>PowerPoint Presentation</vt:lpstr>
      <vt:lpstr>PowerPoint Presentation</vt:lpstr>
      <vt:lpstr>Week 1:  Community</vt:lpstr>
      <vt:lpstr>PowerPoint Presentation</vt:lpstr>
      <vt:lpstr>Week 2:  Adult Learners Online</vt:lpstr>
      <vt:lpstr>Week 3:  Dueling Mini-sessions</vt:lpstr>
      <vt:lpstr>Week 4:  Sessions in Sync</vt:lpstr>
      <vt:lpstr>Assessing Participation</vt:lpstr>
      <vt:lpstr>Looking Back</vt:lpstr>
      <vt:lpstr>Key Learnings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FDWO</dc:title>
  <dc:creator>Tracy Kelly</dc:creator>
  <cp:lastModifiedBy>Sylvia Currie</cp:lastModifiedBy>
  <cp:revision>69</cp:revision>
  <dcterms:created xsi:type="dcterms:W3CDTF">2014-03-10T01:36:07Z</dcterms:created>
  <dcterms:modified xsi:type="dcterms:W3CDTF">2016-05-07T03:25:21Z</dcterms:modified>
</cp:coreProperties>
</file>