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75" r:id="rId11"/>
    <p:sldId id="276" r:id="rId12"/>
    <p:sldId id="267" r:id="rId13"/>
    <p:sldId id="278" r:id="rId14"/>
    <p:sldId id="268" r:id="rId15"/>
    <p:sldId id="277" r:id="rId16"/>
    <p:sldId id="269" r:id="rId17"/>
    <p:sldId id="270" r:id="rId18"/>
    <p:sldId id="271" r:id="rId19"/>
  </p:sldIdLst>
  <p:sldSz cx="9144000" cy="6858000" type="screen4x3"/>
  <p:notesSz cx="6858000" cy="9144000"/>
  <p:embeddedFontLst>
    <p:embeddedFont>
      <p:font typeface="Calibri" panose="020F0502020204030204" pitchFamily="34" charset="0"/>
      <p:regular r:id="rId21"/>
      <p:bold r:id="rId22"/>
      <p:italic r:id="rId23"/>
      <p:boldItalic r:id="rId24"/>
    </p:embeddedFont>
    <p:embeddedFont>
      <p:font typeface="Verdana" panose="020B0604030504040204" pitchFamily="34" charset="0"/>
      <p:regular r:id="rId25"/>
      <p:bold r:id="rId26"/>
      <p:italic r:id="rId27"/>
      <p:boldItalic r:id="rId28"/>
    </p:embeddedFont>
    <p:embeddedFont>
      <p:font typeface="Helvetica Neue" panose="020B0604020202020204" charset="0"/>
      <p:regular r:id="rId29"/>
      <p:bold r:id="rId30"/>
      <p:italic r:id="rId31"/>
      <p:boldItalic r:id="rId32"/>
    </p:embeddedFont>
  </p:embeddedFontLst>
  <p:custDataLst>
    <p:tags r:id="rId33"/>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533C"/>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660" autoAdjust="0"/>
  </p:normalViewPr>
  <p:slideViewPr>
    <p:cSldViewPr>
      <p:cViewPr>
        <p:scale>
          <a:sx n="95" d="100"/>
          <a:sy n="95" d="100"/>
        </p:scale>
        <p:origin x="-44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spcAft>
                <a:spcPts val="0"/>
              </a:spcAft>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spcAft>
                <a:spcPts val="0"/>
              </a:spcAft>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360"/>
              </a:spcBef>
              <a:spcAft>
                <a:spcPts val="0"/>
              </a:spcAft>
              <a:defRPr sz="1200" b="0" i="0" u="none" strike="noStrike" cap="none">
                <a:solidFill>
                  <a:schemeClr val="dk1"/>
                </a:solidFill>
                <a:latin typeface="Calibri"/>
                <a:ea typeface="Calibri"/>
                <a:cs typeface="Calibri"/>
                <a:sym typeface="Calibri"/>
              </a:defRPr>
            </a:lvl1pPr>
            <a:lvl2pPr marL="457200" marR="0" lvl="1" indent="0" algn="l" rtl="0">
              <a:spcBef>
                <a:spcPts val="360"/>
              </a:spcBef>
              <a:spcAft>
                <a:spcPts val="0"/>
              </a:spcAft>
              <a:defRPr sz="1200" b="0" i="0" u="none" strike="noStrike" cap="none">
                <a:solidFill>
                  <a:schemeClr val="dk1"/>
                </a:solidFill>
                <a:latin typeface="Calibri"/>
                <a:ea typeface="Calibri"/>
                <a:cs typeface="Calibri"/>
                <a:sym typeface="Calibri"/>
              </a:defRPr>
            </a:lvl2pPr>
            <a:lvl3pPr marL="914400" marR="0" lvl="2" indent="0" algn="l" rtl="0">
              <a:spcBef>
                <a:spcPts val="360"/>
              </a:spcBef>
              <a:spcAft>
                <a:spcPts val="0"/>
              </a:spcAft>
              <a:defRPr sz="1200" b="0" i="0" u="none" strike="noStrike" cap="none">
                <a:solidFill>
                  <a:schemeClr val="dk1"/>
                </a:solidFill>
                <a:latin typeface="Calibri"/>
                <a:ea typeface="Calibri"/>
                <a:cs typeface="Calibri"/>
                <a:sym typeface="Calibri"/>
              </a:defRPr>
            </a:lvl3pPr>
            <a:lvl4pPr marL="1371600" marR="0" lvl="3" indent="0" algn="l" rtl="0">
              <a:spcBef>
                <a:spcPts val="360"/>
              </a:spcBef>
              <a:spcAft>
                <a:spcPts val="0"/>
              </a:spcAft>
              <a:defRPr sz="1200" b="0" i="0" u="none" strike="noStrike" cap="none">
                <a:solidFill>
                  <a:schemeClr val="dk1"/>
                </a:solidFill>
                <a:latin typeface="Calibri"/>
                <a:ea typeface="Calibri"/>
                <a:cs typeface="Calibri"/>
                <a:sym typeface="Calibri"/>
              </a:defRPr>
            </a:lvl4pPr>
            <a:lvl5pPr marL="1828800" marR="0" lvl="4" indent="0" algn="l" rtl="0">
              <a:spcBef>
                <a:spcPts val="360"/>
              </a:spcBef>
              <a:spcAft>
                <a:spcPts val="0"/>
              </a:spcAft>
              <a:defRPr sz="1200" b="0" i="0" u="none" strike="noStrike" cap="none">
                <a:solidFill>
                  <a:schemeClr val="dk1"/>
                </a:solidFill>
                <a:latin typeface="Calibri"/>
                <a:ea typeface="Calibri"/>
                <a:cs typeface="Calibri"/>
                <a:sym typeface="Calibri"/>
              </a:defRPr>
            </a:lvl5pPr>
            <a:lvl6pPr marL="2286000" marR="0" lvl="5" indent="0" algn="l" rtl="0">
              <a:spcBef>
                <a:spcPts val="0"/>
              </a:spcBef>
              <a:defRPr sz="1200" b="0" i="0" u="none" strike="noStrike" cap="none">
                <a:solidFill>
                  <a:schemeClr val="dk1"/>
                </a:solidFill>
                <a:latin typeface="Calibri"/>
                <a:ea typeface="Calibri"/>
                <a:cs typeface="Calibri"/>
                <a:sym typeface="Calibri"/>
              </a:defRPr>
            </a:lvl6pPr>
            <a:lvl7pPr marL="2743200" marR="0" lvl="6" indent="0" algn="l" rtl="0">
              <a:spcBef>
                <a:spcPts val="0"/>
              </a:spcBef>
              <a:defRPr sz="1200" b="0" i="0" u="none" strike="noStrike" cap="none">
                <a:solidFill>
                  <a:schemeClr val="dk1"/>
                </a:solidFill>
                <a:latin typeface="Calibri"/>
                <a:ea typeface="Calibri"/>
                <a:cs typeface="Calibri"/>
                <a:sym typeface="Calibri"/>
              </a:defRPr>
            </a:lvl7pPr>
            <a:lvl8pPr marL="3200400" marR="0" lvl="7" indent="0" algn="l" rtl="0">
              <a:spcBef>
                <a:spcPts val="0"/>
              </a:spcBef>
              <a:defRPr sz="1200" b="0" i="0" u="none" strike="noStrike" cap="none">
                <a:solidFill>
                  <a:schemeClr val="dk1"/>
                </a:solidFill>
                <a:latin typeface="Calibri"/>
                <a:ea typeface="Calibri"/>
                <a:cs typeface="Calibri"/>
                <a:sym typeface="Calibri"/>
              </a:defRPr>
            </a:lvl8pPr>
            <a:lvl9pPr marL="3657600" marR="0" lvl="8" indent="0" algn="l" rtl="0">
              <a:spcBef>
                <a:spcPts val="0"/>
              </a:spcBef>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spcAft>
                <a:spcPts val="0"/>
              </a:spcAft>
              <a:defRPr sz="1200" b="0" i="0" u="none" strike="noStrike" cap="none">
                <a:solidFill>
                  <a:schemeClr val="dk1"/>
                </a:solidFill>
                <a:latin typeface="Calibri"/>
                <a:ea typeface="Calibri"/>
                <a:cs typeface="Calibri"/>
                <a:sym typeface="Calibri"/>
              </a:defRPr>
            </a:lvl1pPr>
            <a:lvl2pPr marL="457200" marR="0" lvl="1" indent="0" algn="l" rtl="0">
              <a:spcBef>
                <a:spcPts val="0"/>
              </a:spcBef>
              <a:spcAft>
                <a:spcPts val="0"/>
              </a:spcAft>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3494749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Shape 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2" name="Shape 9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93" name="Shape 93"/>
          <p:cNvSpPr txBox="1">
            <a:spLocks noGrp="1"/>
          </p:cNvSpPr>
          <p:nvPr>
            <p:ph type="sldNum" idx="12"/>
          </p:nvPr>
        </p:nvSpPr>
        <p:spPr>
          <a:xfrm>
            <a:off x="3884612" y="8685213"/>
            <a:ext cx="2971799"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1</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err="1" smtClean="0"/>
              <a:t>SylviaR</a:t>
            </a:r>
            <a:endParaRPr lang="en-CA" dirty="0" smtClean="0"/>
          </a:p>
          <a:p>
            <a:r>
              <a:rPr lang="en-CA" dirty="0" smtClean="0"/>
              <a:t>We</a:t>
            </a:r>
            <a:r>
              <a:rPr lang="en-CA" baseline="0" dirty="0" smtClean="0"/>
              <a:t> have turned on Moodle completion to help you track your progress – we’ll also post occasional “nudges” in the Open Forum about ongoing FLO activities. The Team that facilitates your weekly learning activity will also provide you with prompts and a schedule with due dates.</a:t>
            </a:r>
          </a:p>
          <a:p>
            <a:r>
              <a:rPr lang="en-CA" baseline="0" dirty="0" smtClean="0"/>
              <a:t>The tracking tool also connects to the criteria we use to award you the 3 badges and to earn your Certificate.</a:t>
            </a:r>
          </a:p>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CA" sz="1200" b="0" i="0" u="none" strike="noStrike" cap="none" smtClean="0">
                <a:solidFill>
                  <a:schemeClr val="dk1"/>
                </a:solidFill>
                <a:latin typeface="Calibri"/>
                <a:ea typeface="Calibri"/>
                <a:cs typeface="Calibri"/>
                <a:sym typeface="Calibri"/>
              </a:rPr>
              <a:t>10</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40860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Sylvia</a:t>
            </a:r>
          </a:p>
          <a:p>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CA" sz="1200" b="0" i="0" u="none" strike="noStrike" cap="none" smtClean="0">
                <a:solidFill>
                  <a:schemeClr val="dk1"/>
                </a:solidFill>
                <a:latin typeface="Calibri"/>
                <a:ea typeface="Calibri"/>
                <a:cs typeface="Calibri"/>
                <a:sym typeface="Calibri"/>
              </a:rPr>
              <a:t>11</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6144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CA" dirty="0"/>
              <a:t>Sylvia: </a:t>
            </a:r>
            <a:r>
              <a:rPr lang="en-CA" dirty="0" smtClean="0"/>
              <a:t>random selection – change by Tuesday night?</a:t>
            </a:r>
            <a:endParaRPr lang="en-CA" baseline="0" dirty="0" smtClean="0"/>
          </a:p>
          <a:p>
            <a:pPr lvl="0">
              <a:spcBef>
                <a:spcPts val="0"/>
              </a:spcBef>
              <a:buNone/>
            </a:pPr>
            <a:r>
              <a:rPr lang="en-CA" baseline="0" dirty="0" smtClean="0"/>
              <a:t>Ask them</a:t>
            </a:r>
          </a:p>
          <a:p>
            <a:pPr marL="0" marR="0" lvl="0" indent="0" algn="l" rtl="0">
              <a:spcBef>
                <a:spcPts val="240"/>
              </a:spcBef>
              <a:spcAft>
                <a:spcPts val="0"/>
              </a:spcAft>
              <a:buClr>
                <a:schemeClr val="accent1"/>
              </a:buClr>
              <a:buSzPct val="85000"/>
              <a:buNone/>
            </a:pPr>
            <a:r>
              <a:rPr lang="en-CA" sz="1200" b="0" i="0" u="none" strike="noStrike" cap="none" dirty="0" smtClean="0">
                <a:solidFill>
                  <a:schemeClr val="dk1"/>
                </a:solidFill>
                <a:latin typeface="Arial"/>
                <a:ea typeface="Arial"/>
                <a:cs typeface="Arial"/>
                <a:sym typeface="Arial"/>
              </a:rPr>
              <a:t>Have you?</a:t>
            </a:r>
          </a:p>
          <a:p>
            <a:pPr marL="182563" marR="0" lvl="0" indent="-182563" algn="l" rtl="0">
              <a:spcBef>
                <a:spcPts val="0"/>
              </a:spcBef>
              <a:spcAft>
                <a:spcPts val="0"/>
              </a:spcAft>
              <a:buClr>
                <a:schemeClr val="accent1"/>
              </a:buClr>
              <a:buSzPct val="85000"/>
              <a:buFont typeface="Arial"/>
              <a:buChar char="•"/>
            </a:pPr>
            <a:r>
              <a:rPr lang="en-CA" sz="1200" b="0" i="0" u="none" strike="noStrike" cap="none" dirty="0" smtClean="0">
                <a:solidFill>
                  <a:schemeClr val="dk1"/>
                </a:solidFill>
                <a:latin typeface="Arial"/>
                <a:ea typeface="Arial"/>
                <a:cs typeface="Arial"/>
                <a:sym typeface="Arial"/>
              </a:rPr>
              <a:t>Connected with your team members</a:t>
            </a:r>
          </a:p>
          <a:p>
            <a:pPr marL="182563" marR="0" lvl="0" indent="-182563" algn="l" rtl="0">
              <a:spcBef>
                <a:spcPts val="0"/>
              </a:spcBef>
              <a:spcAft>
                <a:spcPts val="0"/>
              </a:spcAft>
              <a:buClr>
                <a:schemeClr val="accent1"/>
              </a:buClr>
              <a:buSzPct val="85000"/>
              <a:buFont typeface="Arial"/>
              <a:buChar char="•"/>
            </a:pPr>
            <a:r>
              <a:rPr lang="en-CA" sz="1200" b="0" i="0" u="none" strike="noStrike" cap="none" dirty="0" smtClean="0">
                <a:solidFill>
                  <a:schemeClr val="dk1"/>
                </a:solidFill>
                <a:latin typeface="Arial"/>
                <a:ea typeface="Arial"/>
                <a:cs typeface="Arial"/>
                <a:sym typeface="Arial"/>
              </a:rPr>
              <a:t>Posted your contact information and schedule in Facilitation Teams Workspace</a:t>
            </a:r>
          </a:p>
          <a:p>
            <a:pPr marL="182562" marR="0" lvl="0" indent="-182562" algn="l" rtl="0">
              <a:spcBef>
                <a:spcPts val="240"/>
              </a:spcBef>
              <a:spcAft>
                <a:spcPts val="0"/>
              </a:spcAft>
              <a:buClr>
                <a:schemeClr val="accent1"/>
              </a:buClr>
              <a:buSzPct val="85000"/>
              <a:buFont typeface="Arial"/>
              <a:buChar char="•"/>
            </a:pPr>
            <a:r>
              <a:rPr lang="en-CA" sz="1200" b="0" i="0" u="none" strike="noStrike" cap="none" dirty="0" smtClean="0">
                <a:solidFill>
                  <a:schemeClr val="dk1"/>
                </a:solidFill>
                <a:latin typeface="Arial"/>
                <a:ea typeface="Arial"/>
                <a:cs typeface="Arial"/>
                <a:sym typeface="Arial"/>
              </a:rPr>
              <a:t>Started to review your Team’s Activity Plan</a:t>
            </a:r>
          </a:p>
          <a:p>
            <a:pPr lvl="0">
              <a:spcBef>
                <a:spcPts val="0"/>
              </a:spcBef>
              <a:buNone/>
            </a:pPr>
            <a:endParaRPr lang="en-CA" dirty="0"/>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Shape 25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CA" dirty="0"/>
              <a:t>Sylvia: </a:t>
            </a:r>
            <a:r>
              <a:rPr lang="en-CA" dirty="0" smtClean="0"/>
              <a:t>Point out the final tab – Facilitation Teams Workspace – contains ILOs,</a:t>
            </a:r>
            <a:r>
              <a:rPr lang="en-CA" baseline="0" dirty="0" smtClean="0"/>
              <a:t> Activity Plan and Forum to plan within.</a:t>
            </a:r>
          </a:p>
          <a:p>
            <a:pPr lvl="0">
              <a:spcBef>
                <a:spcPts val="0"/>
              </a:spcBef>
              <a:buNone/>
            </a:pPr>
            <a:r>
              <a:rPr lang="en-CA" baseline="0" dirty="0" smtClean="0"/>
              <a:t>Ask them</a:t>
            </a:r>
          </a:p>
          <a:p>
            <a:pPr marL="0" marR="0" lvl="0" indent="0" algn="l" rtl="0">
              <a:spcBef>
                <a:spcPts val="240"/>
              </a:spcBef>
              <a:spcAft>
                <a:spcPts val="0"/>
              </a:spcAft>
              <a:buClr>
                <a:schemeClr val="accent1"/>
              </a:buClr>
              <a:buSzPct val="85000"/>
              <a:buNone/>
            </a:pPr>
            <a:r>
              <a:rPr lang="en-CA" sz="1200" b="0" i="0" u="none" strike="noStrike" cap="none" dirty="0" smtClean="0">
                <a:solidFill>
                  <a:schemeClr val="dk1"/>
                </a:solidFill>
                <a:latin typeface="Arial"/>
                <a:ea typeface="Arial"/>
                <a:cs typeface="Arial"/>
                <a:sym typeface="Arial"/>
              </a:rPr>
              <a:t>Have you?</a:t>
            </a:r>
          </a:p>
          <a:p>
            <a:pPr marL="182563" marR="0" lvl="0" indent="-182563" algn="l" rtl="0">
              <a:spcBef>
                <a:spcPts val="0"/>
              </a:spcBef>
              <a:spcAft>
                <a:spcPts val="0"/>
              </a:spcAft>
              <a:buClr>
                <a:schemeClr val="accent1"/>
              </a:buClr>
              <a:buSzPct val="85000"/>
              <a:buFont typeface="Arial"/>
              <a:buChar char="•"/>
            </a:pPr>
            <a:r>
              <a:rPr lang="en-CA" sz="1200" b="0" i="0" u="none" strike="noStrike" cap="none" dirty="0" smtClean="0">
                <a:solidFill>
                  <a:schemeClr val="dk1"/>
                </a:solidFill>
                <a:latin typeface="Arial"/>
                <a:ea typeface="Arial"/>
                <a:cs typeface="Arial"/>
                <a:sym typeface="Arial"/>
              </a:rPr>
              <a:t>Connected with your team members</a:t>
            </a:r>
          </a:p>
          <a:p>
            <a:pPr marL="182563" marR="0" lvl="0" indent="-182563" algn="l" rtl="0">
              <a:spcBef>
                <a:spcPts val="0"/>
              </a:spcBef>
              <a:spcAft>
                <a:spcPts val="0"/>
              </a:spcAft>
              <a:buClr>
                <a:schemeClr val="accent1"/>
              </a:buClr>
              <a:buSzPct val="85000"/>
              <a:buFont typeface="Arial"/>
              <a:buChar char="•"/>
            </a:pPr>
            <a:r>
              <a:rPr lang="en-CA" sz="1200" b="0" i="0" u="none" strike="noStrike" cap="none" dirty="0" smtClean="0">
                <a:solidFill>
                  <a:schemeClr val="dk1"/>
                </a:solidFill>
                <a:latin typeface="Arial"/>
                <a:ea typeface="Arial"/>
                <a:cs typeface="Arial"/>
                <a:sym typeface="Arial"/>
              </a:rPr>
              <a:t>Posted your contact information and schedule in Facilitation Teams Workspace</a:t>
            </a:r>
          </a:p>
          <a:p>
            <a:pPr marL="182562" marR="0" lvl="0" indent="-182562" algn="l" rtl="0">
              <a:spcBef>
                <a:spcPts val="240"/>
              </a:spcBef>
              <a:spcAft>
                <a:spcPts val="0"/>
              </a:spcAft>
              <a:buClr>
                <a:schemeClr val="accent1"/>
              </a:buClr>
              <a:buSzPct val="85000"/>
              <a:buFont typeface="Arial"/>
              <a:buChar char="•"/>
            </a:pPr>
            <a:r>
              <a:rPr lang="en-CA" sz="1200" b="0" i="0" u="none" strike="noStrike" cap="none" dirty="0" smtClean="0">
                <a:solidFill>
                  <a:schemeClr val="dk1"/>
                </a:solidFill>
                <a:latin typeface="Arial"/>
                <a:ea typeface="Arial"/>
                <a:cs typeface="Arial"/>
                <a:sym typeface="Arial"/>
              </a:rPr>
              <a:t>Started to review your Team’s Activity Plan</a:t>
            </a:r>
          </a:p>
          <a:p>
            <a:pPr lvl="0">
              <a:spcBef>
                <a:spcPts val="0"/>
              </a:spcBef>
              <a:buNone/>
            </a:pPr>
            <a:endParaRPr lang="en-CA" dirty="0"/>
          </a:p>
        </p:txBody>
      </p:sp>
      <p:sp>
        <p:nvSpPr>
          <p:cNvPr id="257" name="Shape 2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63" name="Shape 26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dirty="0" smtClean="0">
                <a:solidFill>
                  <a:srgbClr val="4A86E8"/>
                </a:solidFill>
              </a:rPr>
              <a:t>Leonne:</a:t>
            </a:r>
            <a:r>
              <a:rPr lang="en-CA" dirty="0" smtClean="0"/>
              <a:t> </a:t>
            </a:r>
            <a:r>
              <a:rPr lang="en-CA" dirty="0"/>
              <a:t>mention need to post when using or people could “drop in” unexpectedly</a:t>
            </a:r>
          </a:p>
        </p:txBody>
      </p:sp>
      <p:sp>
        <p:nvSpPr>
          <p:cNvPr id="264" name="Shape 26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14</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Leonne?</a:t>
            </a:r>
            <a:endParaRPr lang="en-CA"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SzPct val="25000"/>
              <a:buNone/>
            </a:pPr>
            <a:fld id="{00000000-1234-1234-1234-123412341234}" type="slidenum">
              <a:rPr lang="en-CA" sz="1200" b="0" i="0" u="none" strike="noStrike" cap="none" smtClean="0">
                <a:solidFill>
                  <a:schemeClr val="dk1"/>
                </a:solidFill>
                <a:latin typeface="Calibri"/>
                <a:ea typeface="Calibri"/>
                <a:cs typeface="Calibri"/>
                <a:sym typeface="Calibri"/>
              </a:rPr>
              <a:t>15</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575395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72" name="Shape 27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dirty="0" smtClean="0">
                <a:solidFill>
                  <a:srgbClr val="4A86E8"/>
                </a:solidFill>
              </a:rPr>
              <a:t>Leonne</a:t>
            </a:r>
            <a:r>
              <a:rPr lang="en-CA" dirty="0" smtClean="0"/>
              <a:t>: </a:t>
            </a:r>
            <a:r>
              <a:rPr lang="en-CA" dirty="0"/>
              <a:t>How are people feeling right now about getting started with this course?</a:t>
            </a:r>
          </a:p>
          <a:p>
            <a:pPr marL="0" marR="0" lvl="0" indent="0" algn="l" rtl="0">
              <a:spcBef>
                <a:spcPts val="0"/>
              </a:spcBef>
              <a:spcAft>
                <a:spcPts val="0"/>
              </a:spcAft>
              <a:buSzPct val="25000"/>
              <a:buNone/>
            </a:pPr>
            <a:endParaRPr dirty="0"/>
          </a:p>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Photos by (clockwise beginning at top left: </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Ian Sane http://flic.kr/p/9fwoMs</a:t>
            </a:r>
          </a:p>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Liam </a:t>
            </a:r>
            <a:r>
              <a:rPr lang="en-CA" sz="1200" b="0" i="0" u="none" strike="noStrike" cap="none" dirty="0" err="1">
                <a:solidFill>
                  <a:schemeClr val="dk1"/>
                </a:solidFill>
                <a:latin typeface="Calibri"/>
                <a:ea typeface="Calibri"/>
                <a:cs typeface="Calibri"/>
                <a:sym typeface="Calibri"/>
              </a:rPr>
              <a:t>Eldret</a:t>
            </a:r>
            <a:r>
              <a:rPr lang="en-CA" sz="1200" b="0" i="0" u="none" strike="noStrike" cap="none" dirty="0">
                <a:solidFill>
                  <a:schemeClr val="dk1"/>
                </a:solidFill>
                <a:latin typeface="Calibri"/>
                <a:ea typeface="Calibri"/>
                <a:cs typeface="Calibri"/>
                <a:sym typeface="Calibri"/>
              </a:rPr>
              <a:t> http://flic.kr/p/63CvE9</a:t>
            </a:r>
          </a:p>
          <a:p>
            <a:pPr marL="0" marR="0" lvl="0" indent="0" algn="l" rtl="0">
              <a:spcBef>
                <a:spcPts val="0"/>
              </a:spcBef>
              <a:spcAft>
                <a:spcPts val="0"/>
              </a:spcAft>
              <a:buSzPct val="25000"/>
              <a:buNone/>
            </a:pPr>
            <a:r>
              <a:rPr lang="en-CA" sz="1200" b="0" i="0" u="none" strike="noStrike" cap="none" dirty="0" err="1">
                <a:solidFill>
                  <a:schemeClr val="dk1"/>
                </a:solidFill>
                <a:latin typeface="Calibri"/>
                <a:ea typeface="Calibri"/>
                <a:cs typeface="Calibri"/>
                <a:sym typeface="Calibri"/>
              </a:rPr>
              <a:t>zoetnet</a:t>
            </a:r>
            <a:r>
              <a:rPr lang="en-CA" sz="1200" b="0" i="0" u="none" strike="noStrike" cap="none" dirty="0">
                <a:solidFill>
                  <a:schemeClr val="dk1"/>
                </a:solidFill>
                <a:latin typeface="Calibri"/>
                <a:ea typeface="Calibri"/>
                <a:cs typeface="Calibri"/>
                <a:sym typeface="Calibri"/>
              </a:rPr>
              <a:t> http://flic.kr/p/6TSHoG</a:t>
            </a:r>
          </a:p>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David </a:t>
            </a:r>
            <a:r>
              <a:rPr lang="en-CA" sz="1200" b="0" i="0" u="none" strike="noStrike" cap="none" dirty="0" err="1">
                <a:solidFill>
                  <a:schemeClr val="dk1"/>
                </a:solidFill>
                <a:latin typeface="Calibri"/>
                <a:ea typeface="Calibri"/>
                <a:cs typeface="Calibri"/>
                <a:sym typeface="Calibri"/>
              </a:rPr>
              <a:t>Goehring</a:t>
            </a:r>
            <a:r>
              <a:rPr lang="en-CA" sz="1200" b="0" i="0" u="none" strike="noStrike" cap="none" dirty="0">
                <a:solidFill>
                  <a:schemeClr val="dk1"/>
                </a:solidFill>
                <a:latin typeface="Calibri"/>
                <a:ea typeface="Calibri"/>
                <a:cs typeface="Calibri"/>
                <a:sym typeface="Calibri"/>
              </a:rPr>
              <a:t> http://flic.kr/p/gBnMG3</a:t>
            </a:r>
          </a:p>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Martino F. http://flic.kr/p/4BtXE2</a:t>
            </a:r>
          </a:p>
          <a:p>
            <a:pPr marL="0" marR="0" lvl="0" indent="0" algn="l" rtl="0">
              <a:spcBef>
                <a:spcPts val="0"/>
              </a:spcBef>
              <a:spcAft>
                <a:spcPts val="0"/>
              </a:spcAft>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Ben Salter http://flic.kr/p/6evMi4 (middle)</a:t>
            </a:r>
          </a:p>
        </p:txBody>
      </p:sp>
      <p:sp>
        <p:nvSpPr>
          <p:cNvPr id="273" name="Shape 27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16</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Shape 2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2" name="Shape 28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sz="1200" b="0" i="0" u="none" strike="noStrike" cap="none">
                <a:solidFill>
                  <a:schemeClr val="dk1"/>
                </a:solidFill>
                <a:latin typeface="Calibri"/>
                <a:ea typeface="Calibri"/>
                <a:cs typeface="Calibri"/>
                <a:sym typeface="Calibri"/>
              </a:rPr>
              <a:t>Photo by Dennis Hill http://flic.kr/p/Lzpyo</a:t>
            </a:r>
          </a:p>
        </p:txBody>
      </p:sp>
      <p:sp>
        <p:nvSpPr>
          <p:cNvPr id="283" name="Shape 28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17</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Shape 28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89" name="Shape 28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p:txBody>
      </p:sp>
      <p:sp>
        <p:nvSpPr>
          <p:cNvPr id="290" name="Shape 29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18</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Shape 9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r>
              <a:rPr lang="en-CA"/>
              <a:t>Personalize with date, embed the FLO logo etc.</a:t>
            </a:r>
          </a:p>
        </p:txBody>
      </p:sp>
      <p:sp>
        <p:nvSpPr>
          <p:cNvPr id="100" name="Shape 10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7" name="Shape 10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Quick housekeeping details</a:t>
            </a:r>
            <a:r>
              <a:rPr lang="en-CA" dirty="0"/>
              <a:t>-</a:t>
            </a:r>
          </a:p>
          <a:p>
            <a:pPr marL="0" marR="0" lvl="0" indent="0" algn="l" rtl="0">
              <a:spcBef>
                <a:spcPts val="0"/>
              </a:spcBef>
              <a:spcAft>
                <a:spcPts val="0"/>
              </a:spcAft>
              <a:buSzPct val="25000"/>
              <a:buNone/>
            </a:pPr>
            <a:r>
              <a:rPr lang="en-CA" dirty="0">
                <a:solidFill>
                  <a:srgbClr val="4A86E8"/>
                </a:solidFill>
              </a:rPr>
              <a:t>Sylvia</a:t>
            </a:r>
            <a:r>
              <a:rPr lang="en-CA" dirty="0"/>
              <a:t> reminds them--raise their hands, turn talk button on. </a:t>
            </a:r>
            <a:r>
              <a:rPr lang="en-CA" dirty="0" smtClean="0"/>
              <a:t> Everyone has moderator access so don’t play right away ;-)</a:t>
            </a:r>
          </a:p>
          <a:p>
            <a:pPr marL="0" marR="0" lvl="0" indent="0" algn="l" rtl="0">
              <a:spcBef>
                <a:spcPts val="0"/>
              </a:spcBef>
              <a:spcAft>
                <a:spcPts val="0"/>
              </a:spcAft>
              <a:buSzPct val="25000"/>
              <a:buNone/>
            </a:pPr>
            <a:endParaRPr lang="en-CA" dirty="0"/>
          </a:p>
          <a:p>
            <a:pPr marL="0" marR="0" lvl="0" indent="0" algn="l" rtl="0">
              <a:spcBef>
                <a:spcPts val="0"/>
              </a:spcBef>
              <a:spcAft>
                <a:spcPts val="0"/>
              </a:spcAft>
              <a:buSzPct val="25000"/>
              <a:buNone/>
            </a:pPr>
            <a:r>
              <a:rPr lang="en-CA" dirty="0"/>
              <a:t>Do a brief hand raise ask of who has been in Collaborate before and who hasn’t. Show them a few things but don’t go into too much detail. </a:t>
            </a:r>
          </a:p>
          <a:p>
            <a:pPr marL="0" marR="0" lvl="0" indent="0" algn="l" rtl="0">
              <a:spcBef>
                <a:spcPts val="0"/>
              </a:spcBef>
              <a:spcAft>
                <a:spcPts val="0"/>
              </a:spcAft>
              <a:buSzPct val="25000"/>
              <a:buNone/>
            </a:pPr>
            <a:endParaRPr dirty="0"/>
          </a:p>
        </p:txBody>
      </p:sp>
      <p:sp>
        <p:nvSpPr>
          <p:cNvPr id="108" name="Shape 10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3</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118" name="Shape 11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Populate with profile pics?  </a:t>
            </a:r>
            <a:r>
              <a:rPr lang="en-CA" dirty="0"/>
              <a:t>(Sylvia to add)</a:t>
            </a:r>
          </a:p>
          <a:p>
            <a:pPr marL="0" marR="0" lvl="0" indent="0" algn="l" rtl="0">
              <a:spcBef>
                <a:spcPts val="0"/>
              </a:spcBef>
              <a:spcAft>
                <a:spcPts val="0"/>
              </a:spcAft>
              <a:buSzPct val="25000"/>
              <a:buNone/>
            </a:pPr>
            <a:endParaRPr dirty="0"/>
          </a:p>
          <a:p>
            <a:pPr marL="0" marR="0" lvl="0" indent="0" algn="l" rtl="0">
              <a:spcBef>
                <a:spcPts val="0"/>
              </a:spcBef>
              <a:spcAft>
                <a:spcPts val="0"/>
              </a:spcAft>
              <a:buSzPct val="25000"/>
              <a:buNone/>
            </a:pPr>
            <a:r>
              <a:rPr lang="en-CA" b="0" dirty="0" smtClean="0">
                <a:solidFill>
                  <a:srgbClr val="4A86E8"/>
                </a:solidFill>
              </a:rPr>
              <a:t>Encourage people to add profile pics if they haven’t done so already</a:t>
            </a:r>
            <a:endParaRPr lang="en-CA" b="0" dirty="0"/>
          </a:p>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Either ask </a:t>
            </a:r>
            <a:r>
              <a:rPr lang="en-CA" sz="1200" b="1" i="0" u="none" strike="noStrike" cap="none" dirty="0">
                <a:solidFill>
                  <a:schemeClr val="dk1"/>
                </a:solidFill>
                <a:latin typeface="Calibri"/>
                <a:ea typeface="Calibri"/>
                <a:cs typeface="Calibri"/>
                <a:sym typeface="Calibri"/>
              </a:rPr>
              <a:t>“Share what you see outside your window (or around you)”</a:t>
            </a:r>
            <a:r>
              <a:rPr lang="en-CA" sz="1200" b="0" i="0" u="none" strike="noStrike" cap="none" dirty="0">
                <a:solidFill>
                  <a:schemeClr val="dk1"/>
                </a:solidFill>
                <a:latin typeface="Calibri"/>
                <a:ea typeface="Calibri"/>
                <a:cs typeface="Calibri"/>
                <a:sym typeface="Calibri"/>
              </a:rPr>
              <a:t> </a:t>
            </a:r>
            <a:r>
              <a:rPr lang="en-CA" dirty="0"/>
              <a:t>(name and where they work)</a:t>
            </a:r>
          </a:p>
          <a:p>
            <a:pPr marL="0" marR="0" lvl="0" indent="0" algn="l" rtl="0">
              <a:spcBef>
                <a:spcPts val="0"/>
              </a:spcBef>
              <a:spcAft>
                <a:spcPts val="0"/>
              </a:spcAft>
              <a:buSzPct val="25000"/>
              <a:buNone/>
            </a:pPr>
            <a:r>
              <a:rPr lang="en-CA" dirty="0" smtClean="0"/>
              <a:t>Leonne and Beth introduce themselves very briefly</a:t>
            </a:r>
            <a:endParaRPr lang="en-CA" dirty="0"/>
          </a:p>
          <a:p>
            <a:pPr marL="0" marR="0" lvl="0" indent="0" algn="l" rtl="0">
              <a:spcBef>
                <a:spcPts val="0"/>
              </a:spcBef>
              <a:spcAft>
                <a:spcPts val="0"/>
              </a:spcAft>
              <a:buSzPct val="25000"/>
              <a:buNone/>
            </a:pPr>
            <a:endParaRPr dirty="0"/>
          </a:p>
          <a:p>
            <a:pPr marL="0" marR="0" lvl="0" indent="0" algn="l" rtl="0">
              <a:spcBef>
                <a:spcPts val="0"/>
              </a:spcBef>
              <a:spcAft>
                <a:spcPts val="0"/>
              </a:spcAft>
              <a:buSzPct val="25000"/>
              <a:buNone/>
            </a:pPr>
            <a:r>
              <a:rPr lang="en-CA" sz="1200" b="0" i="0" u="none" strike="noStrike" cap="none" dirty="0">
                <a:solidFill>
                  <a:schemeClr val="dk1"/>
                </a:solidFill>
                <a:latin typeface="Calibri"/>
                <a:ea typeface="Calibri"/>
                <a:cs typeface="Calibri"/>
                <a:sym typeface="Calibri"/>
              </a:rPr>
              <a:t>Or do the “see, hear, smell, touch, taste” </a:t>
            </a:r>
          </a:p>
        </p:txBody>
      </p:sp>
      <p:sp>
        <p:nvSpPr>
          <p:cNvPr id="119" name="Shape 11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4</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rtl="0">
              <a:spcBef>
                <a:spcPts val="0"/>
              </a:spcBef>
              <a:buNone/>
            </a:pPr>
            <a:r>
              <a:rPr lang="en-CA" dirty="0" smtClean="0">
                <a:solidFill>
                  <a:srgbClr val="4A86E8"/>
                </a:solidFill>
              </a:rPr>
              <a:t>Leonne</a:t>
            </a:r>
            <a:r>
              <a:rPr lang="en-CA" dirty="0" smtClean="0"/>
              <a:t>: </a:t>
            </a:r>
            <a:r>
              <a:rPr lang="en-CA" dirty="0"/>
              <a:t>Talk about our roles (co-facilitators). Refer to Workshop Handbook - page that explains Roles of FLO Facilitators</a:t>
            </a:r>
          </a:p>
          <a:p>
            <a:pPr lvl="0" rtl="0">
              <a:spcBef>
                <a:spcPts val="0"/>
              </a:spcBef>
              <a:buNone/>
            </a:pPr>
            <a:r>
              <a:rPr lang="en-CA" dirty="0"/>
              <a:t>In the beginning - very present</a:t>
            </a:r>
          </a:p>
          <a:p>
            <a:pPr lvl="0">
              <a:spcBef>
                <a:spcPts val="0"/>
              </a:spcBef>
              <a:buNone/>
            </a:pPr>
            <a:r>
              <a:rPr lang="en-CA" dirty="0"/>
              <a:t>After our demo, stepping back so that they can be in the role of facilitator.  We don’t generally participate in mini-session (as learners) although we help participants set them up and we may send prompts to the facilitating team during the week if we think support may be needed or participation is flagging.</a:t>
            </a:r>
          </a:p>
        </p:txBody>
      </p:sp>
      <p:sp>
        <p:nvSpPr>
          <p:cNvPr id="148" name="Shape 1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69" name="Shape 1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dirty="0">
                <a:solidFill>
                  <a:srgbClr val="4A86E8"/>
                </a:solidFill>
              </a:rPr>
              <a:t>Sylvia</a:t>
            </a:r>
            <a:r>
              <a:rPr lang="en-CA" dirty="0"/>
              <a:t>: p</a:t>
            </a:r>
            <a:r>
              <a:rPr lang="en-CA" sz="1200" b="0" i="0" u="none" strike="noStrike" cap="none" dirty="0">
                <a:solidFill>
                  <a:schemeClr val="dk1"/>
                </a:solidFill>
                <a:latin typeface="Calibri"/>
                <a:ea typeface="Calibri"/>
                <a:cs typeface="Calibri"/>
                <a:sym typeface="Calibri"/>
              </a:rPr>
              <a:t>oint to Handbook – refer to </a:t>
            </a:r>
            <a:r>
              <a:rPr lang="en-CA" sz="1200" b="0" i="0" u="none" strike="noStrike" cap="none" dirty="0" smtClean="0">
                <a:solidFill>
                  <a:schemeClr val="dk1"/>
                </a:solidFill>
                <a:latin typeface="Calibri"/>
                <a:ea typeface="Calibri"/>
                <a:cs typeface="Calibri"/>
                <a:sym typeface="Calibri"/>
              </a:rPr>
              <a:t>bottom of Weekly Checklist page – </a:t>
            </a:r>
            <a:r>
              <a:rPr lang="en-CA" sz="1200" b="0" i="0" u="none" strike="noStrike" cap="none" dirty="0">
                <a:solidFill>
                  <a:schemeClr val="dk1"/>
                </a:solidFill>
                <a:latin typeface="Calibri"/>
                <a:ea typeface="Calibri"/>
                <a:cs typeface="Calibri"/>
                <a:sym typeface="Calibri"/>
              </a:rPr>
              <a:t>briefly talk about basic expectations of participation</a:t>
            </a:r>
          </a:p>
        </p:txBody>
      </p:sp>
      <p:sp>
        <p:nvSpPr>
          <p:cNvPr id="170" name="Shape 170"/>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6</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dirty="0" smtClean="0">
                <a:solidFill>
                  <a:srgbClr val="4A86E8"/>
                </a:solidFill>
              </a:rPr>
              <a:t>Leonne??</a:t>
            </a:r>
            <a:r>
              <a:rPr lang="en-CA" dirty="0" smtClean="0"/>
              <a:t>:  </a:t>
            </a:r>
            <a:r>
              <a:rPr lang="en-CA" sz="1200" b="0" i="0" u="none" strike="noStrike" cap="none" dirty="0">
                <a:solidFill>
                  <a:schemeClr val="dk1"/>
                </a:solidFill>
                <a:latin typeface="Calibri"/>
                <a:ea typeface="Calibri"/>
                <a:cs typeface="Calibri"/>
                <a:sym typeface="Calibri"/>
              </a:rPr>
              <a:t>Ask them to share their expectations</a:t>
            </a:r>
            <a:r>
              <a:rPr lang="en-CA" dirty="0"/>
              <a:t>.</a:t>
            </a:r>
            <a:r>
              <a:rPr lang="en-CA" sz="1200" b="0" i="0" u="none" strike="noStrike" cap="none" dirty="0">
                <a:solidFill>
                  <a:schemeClr val="dk1"/>
                </a:solidFill>
                <a:latin typeface="Calibri"/>
                <a:ea typeface="Calibri"/>
                <a:cs typeface="Calibri"/>
                <a:sym typeface="Calibri"/>
              </a:rPr>
              <a:t> What do they hope to achieve?   </a:t>
            </a:r>
            <a:r>
              <a:rPr lang="en-CA" dirty="0"/>
              <a:t>Using the whiteboard participants add their expectations for the session.  (tell them a little bit about how to use the whiteboard first)</a:t>
            </a:r>
          </a:p>
          <a:p>
            <a:pPr marL="0" marR="0" lvl="0" indent="0" algn="l" rtl="0">
              <a:spcBef>
                <a:spcPts val="0"/>
              </a:spcBef>
              <a:spcAft>
                <a:spcPts val="0"/>
              </a:spcAft>
              <a:buSzPct val="25000"/>
              <a:buNone/>
            </a:pPr>
            <a:endParaRPr lang="en-CA" sz="1200" b="0" i="1" u="none" strike="noStrike" cap="none" dirty="0" smtClean="0">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CA" sz="1200" b="0" i="1" u="none" strike="noStrike" cap="none" dirty="0" smtClean="0">
                <a:solidFill>
                  <a:schemeClr val="dk1"/>
                </a:solidFill>
                <a:latin typeface="Calibri"/>
                <a:ea typeface="Calibri"/>
                <a:cs typeface="Calibri"/>
                <a:sym typeface="Calibri"/>
              </a:rPr>
              <a:t>If </a:t>
            </a:r>
            <a:r>
              <a:rPr lang="en-CA" sz="1200" b="0" i="1" u="none" strike="noStrike" cap="none" dirty="0">
                <a:solidFill>
                  <a:schemeClr val="dk1"/>
                </a:solidFill>
                <a:latin typeface="Calibri"/>
                <a:ea typeface="Calibri"/>
                <a:cs typeface="Calibri"/>
                <a:sym typeface="Calibri"/>
              </a:rPr>
              <a:t>no one mentions it, add the expectations o</a:t>
            </a:r>
            <a:r>
              <a:rPr lang="en-CA" i="1" dirty="0"/>
              <a:t>f </a:t>
            </a:r>
          </a:p>
          <a:p>
            <a:pPr marL="457200" marR="0" lvl="0" indent="-228600" algn="l" rtl="0">
              <a:spcBef>
                <a:spcPts val="0"/>
              </a:spcBef>
              <a:spcAft>
                <a:spcPts val="0"/>
              </a:spcAft>
            </a:pPr>
            <a:r>
              <a:rPr lang="en-CA" dirty="0"/>
              <a:t>participation (crucial to support mini-session activities), </a:t>
            </a:r>
          </a:p>
          <a:p>
            <a:pPr marL="457200" marR="0" lvl="0" indent="-228600" algn="l" rtl="0">
              <a:spcBef>
                <a:spcPts val="0"/>
              </a:spcBef>
              <a:spcAft>
                <a:spcPts val="0"/>
              </a:spcAft>
            </a:pPr>
            <a:r>
              <a:rPr lang="en-CA" dirty="0"/>
              <a:t>communication (let FLO facilitators and other participants know if you have a busy week and can’t be as “present” as you’d like to be), </a:t>
            </a:r>
          </a:p>
          <a:p>
            <a:pPr marL="457200" marR="0" lvl="0" indent="-228600" algn="l" rtl="0">
              <a:spcBef>
                <a:spcPts val="0"/>
              </a:spcBef>
              <a:spcAft>
                <a:spcPts val="0"/>
              </a:spcAft>
            </a:pPr>
            <a:r>
              <a:rPr lang="en-CA" dirty="0"/>
              <a:t>privacy - although the workshop materials are CC-licensed, what happens in the workshop is private and only shared with permission</a:t>
            </a:r>
          </a:p>
          <a:p>
            <a:pPr marL="0" marR="0" lvl="0" indent="0" algn="l" rtl="0">
              <a:spcBef>
                <a:spcPts val="0"/>
              </a:spcBef>
              <a:spcAft>
                <a:spcPts val="0"/>
              </a:spcAft>
              <a:buSzPct val="25000"/>
              <a:buNone/>
            </a:pPr>
            <a:endParaRPr dirty="0"/>
          </a:p>
          <a:p>
            <a:pPr marL="0" marR="0" lvl="0" indent="0" algn="l" rtl="0">
              <a:spcBef>
                <a:spcPts val="0"/>
              </a:spcBef>
              <a:spcAft>
                <a:spcPts val="0"/>
              </a:spcAft>
              <a:buSzPct val="25000"/>
              <a:buNone/>
            </a:pPr>
            <a:r>
              <a:rPr lang="en-CA" dirty="0"/>
              <a:t>Note: If people have any trouble typing on the whiteboard, just ask them to put it into the Chat and we’ll put it onto the white board</a:t>
            </a:r>
          </a:p>
          <a:p>
            <a:pPr marL="0" marR="0" lvl="0" indent="0" algn="l" rtl="0">
              <a:spcBef>
                <a:spcPts val="0"/>
              </a:spcBef>
              <a:spcAft>
                <a:spcPts val="0"/>
              </a:spcAft>
              <a:buSzPct val="25000"/>
              <a:buNone/>
            </a:pPr>
            <a:endParaRPr dirty="0"/>
          </a:p>
        </p:txBody>
      </p:sp>
      <p:sp>
        <p:nvSpPr>
          <p:cNvPr id="176" name="Shape 17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7</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Shape 1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3" name="Shape 18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dirty="0" smtClean="0">
                <a:solidFill>
                  <a:srgbClr val="4A86E8"/>
                </a:solidFill>
              </a:rPr>
              <a:t>Sylvia</a:t>
            </a:r>
            <a:r>
              <a:rPr lang="en-CA" dirty="0" smtClean="0"/>
              <a:t>: </a:t>
            </a:r>
            <a:r>
              <a:rPr lang="en-CA" sz="1200" b="0" i="0" u="none" strike="noStrike" cap="none" dirty="0">
                <a:solidFill>
                  <a:schemeClr val="dk1"/>
                </a:solidFill>
                <a:latin typeface="Calibri"/>
                <a:ea typeface="Calibri"/>
                <a:cs typeface="Calibri"/>
                <a:sym typeface="Calibri"/>
              </a:rPr>
              <a:t>Use whiteboard tools ( pen or highlighter) to indicate ongoing activities and to point out sessions – refer to topics in clickable </a:t>
            </a:r>
            <a:r>
              <a:rPr lang="en-CA" sz="1200" b="0" i="0" u="none" strike="noStrike" cap="none" dirty="0" smtClean="0">
                <a:solidFill>
                  <a:schemeClr val="dk1"/>
                </a:solidFill>
                <a:latin typeface="Calibri"/>
                <a:ea typeface="Calibri"/>
                <a:cs typeface="Calibri"/>
                <a:sym typeface="Calibri"/>
              </a:rPr>
              <a:t>document </a:t>
            </a:r>
            <a:r>
              <a:rPr lang="en-CA" dirty="0" smtClean="0"/>
              <a:t>(</a:t>
            </a:r>
            <a:r>
              <a:rPr lang="en-CA" sz="1200" b="0" i="0" u="none" strike="noStrike" cap="none" dirty="0">
                <a:solidFill>
                  <a:schemeClr val="dk1"/>
                </a:solidFill>
                <a:latin typeface="Calibri"/>
                <a:ea typeface="Calibri"/>
                <a:cs typeface="Calibri"/>
                <a:sym typeface="Calibri"/>
              </a:rPr>
              <a:t>refer</a:t>
            </a:r>
            <a:r>
              <a:rPr lang="en-CA" dirty="0"/>
              <a:t> </a:t>
            </a:r>
            <a:r>
              <a:rPr lang="en-CA" sz="1200" b="0" i="0" u="none" strike="noStrike" cap="none" dirty="0">
                <a:solidFill>
                  <a:schemeClr val="dk1"/>
                </a:solidFill>
                <a:latin typeface="Calibri"/>
                <a:ea typeface="Calibri"/>
                <a:cs typeface="Calibri"/>
                <a:sym typeface="Calibri"/>
              </a:rPr>
              <a:t>to Handbook page</a:t>
            </a:r>
            <a:r>
              <a:rPr lang="en-CA" dirty="0"/>
              <a:t> - Weekly Checklist - also contains visual approach to weekly activities)</a:t>
            </a:r>
          </a:p>
          <a:p>
            <a:pPr marL="0" marR="0" lvl="0" indent="0" algn="l" rtl="0">
              <a:spcBef>
                <a:spcPts val="0"/>
              </a:spcBef>
              <a:spcAft>
                <a:spcPts val="0"/>
              </a:spcAft>
              <a:buSzPct val="25000"/>
              <a:buNone/>
            </a:pPr>
            <a:endParaRPr dirty="0"/>
          </a:p>
          <a:p>
            <a:pPr marL="0" marR="0" lvl="0" indent="0" algn="l" rtl="0">
              <a:spcBef>
                <a:spcPts val="0"/>
              </a:spcBef>
              <a:spcAft>
                <a:spcPts val="0"/>
              </a:spcAft>
              <a:buSzPct val="25000"/>
              <a:buNone/>
            </a:pPr>
            <a:r>
              <a:rPr lang="en-CA" dirty="0"/>
              <a:t>“gym analogy” - they have to set their intention to set time aside for the course and follow through...XXX</a:t>
            </a:r>
          </a:p>
        </p:txBody>
      </p:sp>
      <p:sp>
        <p:nvSpPr>
          <p:cNvPr id="184" name="Shape 184"/>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8</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215" name="Shape 2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dirty="0" smtClean="0">
                <a:solidFill>
                  <a:srgbClr val="4A86E8"/>
                </a:solidFill>
              </a:rPr>
              <a:t>Leonne:</a:t>
            </a:r>
            <a:r>
              <a:rPr lang="en-CA" dirty="0" smtClean="0"/>
              <a:t> </a:t>
            </a:r>
          </a:p>
          <a:p>
            <a:pPr marL="0" marR="0" lvl="0" indent="0" algn="l" rtl="0">
              <a:spcBef>
                <a:spcPts val="0"/>
              </a:spcBef>
              <a:spcAft>
                <a:spcPts val="0"/>
              </a:spcAft>
              <a:buSzPct val="25000"/>
              <a:buNone/>
            </a:pPr>
            <a:r>
              <a:rPr lang="en-CA" dirty="0" smtClean="0"/>
              <a:t>Refer </a:t>
            </a:r>
            <a:r>
              <a:rPr lang="en-CA" dirty="0"/>
              <a:t>to Learning Journal page in Handbook - they should record their thoughts about the week’s experiences, readings/videos, and include some thoughts about the self-assessment </a:t>
            </a:r>
            <a:r>
              <a:rPr lang="en-CA" dirty="0" smtClean="0"/>
              <a:t>rubrics – particular focus on “how </a:t>
            </a:r>
            <a:r>
              <a:rPr lang="en-CA" dirty="0"/>
              <a:t>is your participation each week</a:t>
            </a:r>
            <a:r>
              <a:rPr lang="en-CA" dirty="0" smtClean="0"/>
              <a:t>?”</a:t>
            </a:r>
          </a:p>
          <a:p>
            <a:pPr marL="0" marR="0" lvl="0" indent="0" algn="l" rtl="0">
              <a:spcBef>
                <a:spcPts val="0"/>
              </a:spcBef>
              <a:spcAft>
                <a:spcPts val="0"/>
              </a:spcAft>
              <a:buSzPct val="25000"/>
              <a:buNone/>
            </a:pPr>
            <a:r>
              <a:rPr lang="en-CA" dirty="0" smtClean="0"/>
              <a:t>Emphasize</a:t>
            </a:r>
            <a:r>
              <a:rPr lang="en-CA" baseline="0" dirty="0" smtClean="0"/>
              <a:t> the contribution of “nuggets” not entire journal entries ;-)</a:t>
            </a:r>
          </a:p>
          <a:p>
            <a:pPr marL="0" marR="0" lvl="0" indent="0" algn="l" rtl="0">
              <a:spcBef>
                <a:spcPts val="0"/>
              </a:spcBef>
              <a:spcAft>
                <a:spcPts val="0"/>
              </a:spcAft>
              <a:buSzPct val="25000"/>
              <a:buNone/>
            </a:pPr>
            <a:endParaRPr lang="en-CA" dirty="0"/>
          </a:p>
          <a:p>
            <a:pPr marL="0" marR="0" lvl="0" indent="0" algn="l" rtl="0">
              <a:spcBef>
                <a:spcPts val="0"/>
              </a:spcBef>
              <a:spcAft>
                <a:spcPts val="0"/>
              </a:spcAft>
              <a:buSzPct val="25000"/>
              <a:buNone/>
            </a:pPr>
            <a:endParaRPr dirty="0"/>
          </a:p>
          <a:p>
            <a:pPr marL="0" marR="0" lvl="0" indent="0" algn="l" rtl="0">
              <a:spcBef>
                <a:spcPts val="0"/>
              </a:spcBef>
              <a:spcAft>
                <a:spcPts val="0"/>
              </a:spcAft>
              <a:buSzPct val="25000"/>
              <a:buNone/>
            </a:pPr>
            <a:endParaRPr dirty="0"/>
          </a:p>
        </p:txBody>
      </p:sp>
      <p:sp>
        <p:nvSpPr>
          <p:cNvPr id="216" name="Shape 2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spcAft>
                <a:spcPts val="0"/>
              </a:spcAft>
              <a:buSzPct val="25000"/>
              <a:buNone/>
            </a:pPr>
            <a:fld id="{00000000-1234-1234-1234-123412341234}" type="slidenum">
              <a:rPr lang="en-CA" sz="1200" b="0" i="0" u="none" strike="noStrike" cap="none">
                <a:solidFill>
                  <a:schemeClr val="dk1"/>
                </a:solidFill>
                <a:latin typeface="Calibri"/>
                <a:ea typeface="Calibri"/>
                <a:cs typeface="Calibri"/>
                <a:sym typeface="Calibri"/>
              </a:rPr>
              <a:t>9</a:t>
            </a:fld>
            <a:endParaRPr lang="en-CA"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cxnSp>
        <p:nvCxnSpPr>
          <p:cNvPr id="18" name="Shape 18"/>
          <p:cNvCxnSpPr/>
          <p:nvPr/>
        </p:nvCxnSpPr>
        <p:spPr>
          <a:xfrm>
            <a:off x="685800" y="3398837"/>
            <a:ext cx="7848599" cy="1587"/>
          </a:xfrm>
          <a:prstGeom prst="straightConnector1">
            <a:avLst/>
          </a:prstGeom>
          <a:noFill/>
          <a:ln w="19050" cap="flat" cmpd="sng">
            <a:solidFill>
              <a:schemeClr val="dk2"/>
            </a:solidFill>
            <a:prstDash val="solid"/>
            <a:round/>
            <a:headEnd type="none" w="med" len="med"/>
            <a:tailEnd type="none" w="med" len="med"/>
          </a:ln>
        </p:spPr>
      </p:cxnSp>
      <p:sp>
        <p:nvSpPr>
          <p:cNvPr id="19" name="Shape 19"/>
          <p:cNvSpPr txBox="1">
            <a:spLocks noGrp="1"/>
          </p:cNvSpPr>
          <p:nvPr>
            <p:ph type="ctrTitle"/>
          </p:nvPr>
        </p:nvSpPr>
        <p:spPr>
          <a:xfrm>
            <a:off x="685800" y="1371600"/>
            <a:ext cx="7848599" cy="1927224"/>
          </a:xfrm>
          <a:prstGeom prst="rect">
            <a:avLst/>
          </a:prstGeom>
          <a:noFill/>
          <a:ln>
            <a:noFill/>
          </a:ln>
        </p:spPr>
        <p:txBody>
          <a:bodyPr lIns="91425" tIns="91425" rIns="91425" bIns="91425" anchor="b" anchorCtr="0"/>
          <a:lstStyle>
            <a:lvl1pPr marL="0" marR="0" lvl="0" indent="0" algn="l" rtl="0">
              <a:spcBef>
                <a:spcPts val="0"/>
              </a:spcBef>
              <a:spcAft>
                <a:spcPts val="0"/>
              </a:spcAft>
              <a:defRPr sz="5400" b="0" i="0" u="none" strike="noStrike" cap="none">
                <a:solidFill>
                  <a:schemeClr val="dk2"/>
                </a:solidFill>
                <a:latin typeface="Arial"/>
                <a:ea typeface="Arial"/>
                <a:cs typeface="Arial"/>
                <a:sym typeface="Arial"/>
              </a:defRPr>
            </a:lvl1pPr>
            <a:lvl2pPr marL="0" marR="0" lvl="1" indent="0" algn="l" rtl="0">
              <a:spcBef>
                <a:spcPts val="0"/>
              </a:spcBef>
              <a:spcAft>
                <a:spcPts val="0"/>
              </a:spcAft>
              <a:defRPr sz="4000" b="0" i="0" u="none" strike="noStrike" cap="none">
                <a:solidFill>
                  <a:schemeClr val="dk2"/>
                </a:solidFill>
                <a:latin typeface="Arial"/>
                <a:ea typeface="Arial"/>
                <a:cs typeface="Arial"/>
                <a:sym typeface="Arial"/>
              </a:defRPr>
            </a:lvl2pPr>
            <a:lvl3pPr marL="0" marR="0" lvl="2" indent="0" algn="l" rtl="0">
              <a:spcBef>
                <a:spcPts val="0"/>
              </a:spcBef>
              <a:spcAft>
                <a:spcPts val="0"/>
              </a:spcAft>
              <a:defRPr sz="4000" b="0" i="0" u="none" strike="noStrike" cap="none">
                <a:solidFill>
                  <a:schemeClr val="dk2"/>
                </a:solidFill>
                <a:latin typeface="Arial"/>
                <a:ea typeface="Arial"/>
                <a:cs typeface="Arial"/>
                <a:sym typeface="Arial"/>
              </a:defRPr>
            </a:lvl3pPr>
            <a:lvl4pPr marL="0" marR="0" lvl="3" indent="0" algn="l" rtl="0">
              <a:spcBef>
                <a:spcPts val="0"/>
              </a:spcBef>
              <a:spcAft>
                <a:spcPts val="0"/>
              </a:spcAft>
              <a:defRPr sz="4000" b="0" i="0" u="none" strike="noStrike" cap="none">
                <a:solidFill>
                  <a:schemeClr val="dk2"/>
                </a:solidFill>
                <a:latin typeface="Arial"/>
                <a:ea typeface="Arial"/>
                <a:cs typeface="Arial"/>
                <a:sym typeface="Arial"/>
              </a:defRPr>
            </a:lvl4pPr>
            <a:lvl5pPr marL="0" marR="0" lvl="4" indent="0" algn="l" rtl="0">
              <a:spcBef>
                <a:spcPts val="0"/>
              </a:spcBef>
              <a:spcAft>
                <a:spcPts val="0"/>
              </a:spcAft>
              <a:defRPr sz="4000" b="0" i="0" u="none" strike="noStrike" cap="none">
                <a:solidFill>
                  <a:schemeClr val="dk2"/>
                </a:solidFill>
                <a:latin typeface="Arial"/>
                <a:ea typeface="Arial"/>
                <a:cs typeface="Arial"/>
                <a:sym typeface="Arial"/>
              </a:defRPr>
            </a:lvl5pPr>
            <a:lvl6pPr marL="457200" marR="0" lvl="5" indent="0" algn="l" rtl="0">
              <a:spcBef>
                <a:spcPts val="0"/>
              </a:spcBef>
              <a:spcAft>
                <a:spcPts val="0"/>
              </a:spcAft>
              <a:defRPr sz="4000" b="0" i="0" u="none" strike="noStrike" cap="none">
                <a:solidFill>
                  <a:schemeClr val="dk2"/>
                </a:solidFill>
                <a:latin typeface="Arial"/>
                <a:ea typeface="Arial"/>
                <a:cs typeface="Arial"/>
                <a:sym typeface="Arial"/>
              </a:defRPr>
            </a:lvl6pPr>
            <a:lvl7pPr marL="914400" marR="0" lvl="6" indent="0" algn="l" rtl="0">
              <a:spcBef>
                <a:spcPts val="0"/>
              </a:spcBef>
              <a:spcAft>
                <a:spcPts val="0"/>
              </a:spcAft>
              <a:defRPr sz="4000" b="0" i="0" u="none" strike="noStrike" cap="none">
                <a:solidFill>
                  <a:schemeClr val="dk2"/>
                </a:solidFill>
                <a:latin typeface="Arial"/>
                <a:ea typeface="Arial"/>
                <a:cs typeface="Arial"/>
                <a:sym typeface="Arial"/>
              </a:defRPr>
            </a:lvl7pPr>
            <a:lvl8pPr marL="1371600" marR="0" lvl="7" indent="0" algn="l" rtl="0">
              <a:spcBef>
                <a:spcPts val="0"/>
              </a:spcBef>
              <a:spcAft>
                <a:spcPts val="0"/>
              </a:spcAft>
              <a:defRPr sz="4000" b="0" i="0" u="none" strike="noStrike" cap="none">
                <a:solidFill>
                  <a:schemeClr val="dk2"/>
                </a:solidFill>
                <a:latin typeface="Arial"/>
                <a:ea typeface="Arial"/>
                <a:cs typeface="Arial"/>
                <a:sym typeface="Arial"/>
              </a:defRPr>
            </a:lvl8pPr>
            <a:lvl9pPr marL="1828800" marR="0" lvl="8" indent="0" algn="l" rtl="0">
              <a:spcBef>
                <a:spcPts val="0"/>
              </a:spcBef>
              <a:spcAft>
                <a:spcPts val="0"/>
              </a:spcAft>
              <a:defRPr sz="4000" b="0" i="0" u="none" strike="noStrike" cap="none">
                <a:solidFill>
                  <a:schemeClr val="dk2"/>
                </a:solidFill>
                <a:latin typeface="Arial"/>
                <a:ea typeface="Arial"/>
                <a:cs typeface="Arial"/>
                <a:sym typeface="Arial"/>
              </a:defRPr>
            </a:lvl9pPr>
          </a:lstStyle>
          <a:p>
            <a:endParaRPr/>
          </a:p>
        </p:txBody>
      </p:sp>
      <p:sp>
        <p:nvSpPr>
          <p:cNvPr id="20" name="Shape 20"/>
          <p:cNvSpPr txBox="1">
            <a:spLocks noGrp="1"/>
          </p:cNvSpPr>
          <p:nvPr>
            <p:ph type="subTitle" idx="1"/>
          </p:nvPr>
        </p:nvSpPr>
        <p:spPr>
          <a:xfrm>
            <a:off x="685800" y="3505200"/>
            <a:ext cx="6400799" cy="1752600"/>
          </a:xfrm>
          <a:prstGeom prst="rect">
            <a:avLst/>
          </a:prstGeom>
          <a:noFill/>
          <a:ln>
            <a:noFill/>
          </a:ln>
        </p:spPr>
        <p:txBody>
          <a:bodyPr lIns="91425" tIns="91425" rIns="91425" bIns="91425" anchor="t" anchorCtr="0"/>
          <a:lstStyle>
            <a:lvl1pPr marL="0" marR="0" lvl="0" indent="0" algn="l" rtl="0">
              <a:spcBef>
                <a:spcPts val="480"/>
              </a:spcBef>
              <a:spcAft>
                <a:spcPts val="0"/>
              </a:spcAft>
              <a:buClr>
                <a:schemeClr val="accent1"/>
              </a:buClr>
              <a:buFont typeface="Arial"/>
              <a:buNone/>
              <a:defRPr sz="2400" b="0" i="0" u="none" strike="noStrike" cap="none">
                <a:solidFill>
                  <a:srgbClr val="55556F"/>
                </a:solidFill>
                <a:latin typeface="Arial"/>
                <a:ea typeface="Arial"/>
                <a:cs typeface="Arial"/>
                <a:sym typeface="Arial"/>
              </a:defRPr>
            </a:lvl1pPr>
            <a:lvl2pPr marL="457200" marR="0" lvl="1" indent="0" algn="ctr" rtl="0">
              <a:spcBef>
                <a:spcPts val="400"/>
              </a:spcBef>
              <a:spcAft>
                <a:spcPts val="0"/>
              </a:spcAft>
              <a:buClr>
                <a:schemeClr val="accent1"/>
              </a:buClr>
              <a:buFont typeface="Arial"/>
              <a:buNone/>
              <a:defRPr sz="2000" b="0" i="0" u="none" strike="noStrike" cap="none">
                <a:solidFill>
                  <a:srgbClr val="9B9BA0"/>
                </a:solidFill>
                <a:latin typeface="Arial"/>
                <a:ea typeface="Arial"/>
                <a:cs typeface="Arial"/>
                <a:sym typeface="Arial"/>
              </a:defRPr>
            </a:lvl2pPr>
            <a:lvl3pPr marL="914400" marR="0" lvl="2" indent="0" algn="ctr" rtl="0">
              <a:spcBef>
                <a:spcPts val="360"/>
              </a:spcBef>
              <a:spcAft>
                <a:spcPts val="0"/>
              </a:spcAft>
              <a:buClr>
                <a:schemeClr val="accent1"/>
              </a:buClr>
              <a:buFont typeface="Arial"/>
              <a:buNone/>
              <a:defRPr sz="1800" b="0" i="0" u="none" strike="noStrike" cap="none">
                <a:solidFill>
                  <a:srgbClr val="9B9BA0"/>
                </a:solidFill>
                <a:latin typeface="Arial"/>
                <a:ea typeface="Arial"/>
                <a:cs typeface="Arial"/>
                <a:sym typeface="Arial"/>
              </a:defRPr>
            </a:lvl3pPr>
            <a:lvl4pPr marL="1371600" marR="0" lvl="3" indent="0" algn="ctr" rtl="0">
              <a:spcBef>
                <a:spcPts val="320"/>
              </a:spcBef>
              <a:spcAft>
                <a:spcPts val="0"/>
              </a:spcAft>
              <a:buClr>
                <a:schemeClr val="accent1"/>
              </a:buClr>
              <a:buFont typeface="Arial"/>
              <a:buNone/>
              <a:defRPr sz="1600" b="0" i="0" u="none" strike="noStrike" cap="none">
                <a:solidFill>
                  <a:srgbClr val="9B9BA0"/>
                </a:solidFill>
                <a:latin typeface="Arial"/>
                <a:ea typeface="Arial"/>
                <a:cs typeface="Arial"/>
                <a:sym typeface="Arial"/>
              </a:defRPr>
            </a:lvl4pPr>
            <a:lvl5pPr marL="1828800" marR="0" lvl="4" indent="0" algn="ctr" rtl="0">
              <a:spcBef>
                <a:spcPts val="280"/>
              </a:spcBef>
              <a:spcAft>
                <a:spcPts val="0"/>
              </a:spcAft>
              <a:buClr>
                <a:schemeClr val="accent1"/>
              </a:buClr>
              <a:buFont typeface="Arial"/>
              <a:buNone/>
              <a:defRPr sz="1400" b="0" i="0" u="none" strike="noStrike" cap="none">
                <a:solidFill>
                  <a:srgbClr val="9B9BA0"/>
                </a:solidFill>
                <a:latin typeface="Arial"/>
                <a:ea typeface="Arial"/>
                <a:cs typeface="Arial"/>
                <a:sym typeface="Arial"/>
              </a:defRPr>
            </a:lvl5pPr>
            <a:lvl6pPr marL="2286000" marR="0" lvl="5" indent="0" algn="ctr" rtl="0">
              <a:spcBef>
                <a:spcPts val="260"/>
              </a:spcBef>
              <a:buClr>
                <a:schemeClr val="accent1"/>
              </a:buClr>
              <a:buFont typeface="Arial"/>
              <a:buNone/>
              <a:defRPr sz="1300" b="0" i="0" u="none" strike="noStrike" cap="none">
                <a:solidFill>
                  <a:srgbClr val="9B9BA0"/>
                </a:solidFill>
                <a:latin typeface="Arial"/>
                <a:ea typeface="Arial"/>
                <a:cs typeface="Arial"/>
                <a:sym typeface="Arial"/>
              </a:defRPr>
            </a:lvl6pPr>
            <a:lvl7pPr marL="2743200" marR="0" lvl="6" indent="0" algn="ctr" rtl="0">
              <a:spcBef>
                <a:spcPts val="260"/>
              </a:spcBef>
              <a:buClr>
                <a:schemeClr val="accent1"/>
              </a:buClr>
              <a:buFont typeface="Arial"/>
              <a:buNone/>
              <a:defRPr sz="1300" b="0" i="0" u="none" strike="noStrike" cap="none">
                <a:solidFill>
                  <a:srgbClr val="9B9BA0"/>
                </a:solidFill>
                <a:latin typeface="Arial"/>
                <a:ea typeface="Arial"/>
                <a:cs typeface="Arial"/>
                <a:sym typeface="Arial"/>
              </a:defRPr>
            </a:lvl7pPr>
            <a:lvl8pPr marL="3200400" marR="0" lvl="7" indent="0" algn="ctr" rtl="0">
              <a:spcBef>
                <a:spcPts val="260"/>
              </a:spcBef>
              <a:buClr>
                <a:schemeClr val="accent1"/>
              </a:buClr>
              <a:buFont typeface="Arial"/>
              <a:buNone/>
              <a:defRPr sz="1300" b="0" i="0" u="none" strike="noStrike" cap="none">
                <a:solidFill>
                  <a:srgbClr val="9B9BA0"/>
                </a:solidFill>
                <a:latin typeface="Arial"/>
                <a:ea typeface="Arial"/>
                <a:cs typeface="Arial"/>
                <a:sym typeface="Arial"/>
              </a:defRPr>
            </a:lvl8pPr>
            <a:lvl9pPr marL="3657600" marR="0" lvl="8" indent="0" algn="ctr" rtl="0">
              <a:spcBef>
                <a:spcPts val="260"/>
              </a:spcBef>
              <a:buClr>
                <a:schemeClr val="accent1"/>
              </a:buClr>
              <a:buFont typeface="Arial"/>
              <a:buNone/>
              <a:defRPr sz="1300" b="0" i="0" u="none" strike="noStrike" cap="none">
                <a:solidFill>
                  <a:srgbClr val="9B9BA0"/>
                </a:solidFill>
                <a:latin typeface="Arial"/>
                <a:ea typeface="Arial"/>
                <a:cs typeface="Arial"/>
                <a:sym typeface="Arial"/>
              </a:defRPr>
            </a:lvl9pPr>
          </a:lstStyle>
          <a:p>
            <a:endParaRPr/>
          </a:p>
        </p:txBody>
      </p:sp>
      <p:sp>
        <p:nvSpPr>
          <p:cNvPr id="21" name="Shape 21"/>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22" name="Shape 22"/>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23" name="Shape 23"/>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lvl="0" algn="l" rtl="0">
              <a:spcBef>
                <a:spcPts val="0"/>
              </a:spcBef>
              <a:spcAft>
                <a:spcPts val="0"/>
              </a:spcAft>
              <a:defRPr sz="4000">
                <a:solidFill>
                  <a:schemeClr val="dk2"/>
                </a:solidFill>
                <a:latin typeface="Arial"/>
                <a:ea typeface="Arial"/>
                <a:cs typeface="Arial"/>
                <a:sym typeface="Arial"/>
              </a:defRPr>
            </a:lvl1pPr>
            <a:lvl2pPr lvl="1" algn="l" rtl="0">
              <a:spcBef>
                <a:spcPts val="0"/>
              </a:spcBef>
              <a:spcAft>
                <a:spcPts val="0"/>
              </a:spcAft>
              <a:defRPr sz="4000">
                <a:solidFill>
                  <a:schemeClr val="dk2"/>
                </a:solidFill>
                <a:latin typeface="Arial"/>
                <a:ea typeface="Arial"/>
                <a:cs typeface="Arial"/>
                <a:sym typeface="Arial"/>
              </a:defRPr>
            </a:lvl2pPr>
            <a:lvl3pPr lvl="2" algn="l" rtl="0">
              <a:spcBef>
                <a:spcPts val="0"/>
              </a:spcBef>
              <a:spcAft>
                <a:spcPts val="0"/>
              </a:spcAft>
              <a:defRPr sz="4000">
                <a:solidFill>
                  <a:schemeClr val="dk2"/>
                </a:solidFill>
                <a:latin typeface="Arial"/>
                <a:ea typeface="Arial"/>
                <a:cs typeface="Arial"/>
                <a:sym typeface="Arial"/>
              </a:defRPr>
            </a:lvl3pPr>
            <a:lvl4pPr lvl="3" algn="l" rtl="0">
              <a:spcBef>
                <a:spcPts val="0"/>
              </a:spcBef>
              <a:spcAft>
                <a:spcPts val="0"/>
              </a:spcAft>
              <a:defRPr sz="4000">
                <a:solidFill>
                  <a:schemeClr val="dk2"/>
                </a:solidFill>
                <a:latin typeface="Arial"/>
                <a:ea typeface="Arial"/>
                <a:cs typeface="Arial"/>
                <a:sym typeface="Arial"/>
              </a:defRPr>
            </a:lvl4pPr>
            <a:lvl5pPr lvl="4" algn="l" rtl="0">
              <a:spcBef>
                <a:spcPts val="0"/>
              </a:spcBef>
              <a:spcAft>
                <a:spcPts val="0"/>
              </a:spcAft>
              <a:defRPr sz="4000">
                <a:solidFill>
                  <a:schemeClr val="dk2"/>
                </a:solidFill>
                <a:latin typeface="Arial"/>
                <a:ea typeface="Arial"/>
                <a:cs typeface="Arial"/>
                <a:sym typeface="Arial"/>
              </a:defRPr>
            </a:lvl5pPr>
            <a:lvl6pPr marL="457200" lvl="5" algn="l" rtl="0">
              <a:spcBef>
                <a:spcPts val="0"/>
              </a:spcBef>
              <a:spcAft>
                <a:spcPts val="0"/>
              </a:spcAft>
              <a:defRPr sz="4000">
                <a:solidFill>
                  <a:schemeClr val="dk2"/>
                </a:solidFill>
                <a:latin typeface="Arial"/>
                <a:ea typeface="Arial"/>
                <a:cs typeface="Arial"/>
                <a:sym typeface="Arial"/>
              </a:defRPr>
            </a:lvl6pPr>
            <a:lvl7pPr marL="914400" lvl="6" algn="l" rtl="0">
              <a:spcBef>
                <a:spcPts val="0"/>
              </a:spcBef>
              <a:spcAft>
                <a:spcPts val="0"/>
              </a:spcAft>
              <a:defRPr sz="4000">
                <a:solidFill>
                  <a:schemeClr val="dk2"/>
                </a:solidFill>
                <a:latin typeface="Arial"/>
                <a:ea typeface="Arial"/>
                <a:cs typeface="Arial"/>
                <a:sym typeface="Arial"/>
              </a:defRPr>
            </a:lvl7pPr>
            <a:lvl8pPr marL="1371600" lvl="7" algn="l" rtl="0">
              <a:spcBef>
                <a:spcPts val="0"/>
              </a:spcBef>
              <a:spcAft>
                <a:spcPts val="0"/>
              </a:spcAft>
              <a:defRPr sz="4000">
                <a:solidFill>
                  <a:schemeClr val="dk2"/>
                </a:solidFill>
                <a:latin typeface="Arial"/>
                <a:ea typeface="Arial"/>
                <a:cs typeface="Arial"/>
                <a:sym typeface="Arial"/>
              </a:defRPr>
            </a:lvl8pPr>
            <a:lvl9pPr marL="1828800" lvl="8" algn="l" rtl="0">
              <a:spcBef>
                <a:spcPts val="0"/>
              </a:spcBef>
              <a:spcAft>
                <a:spcPts val="0"/>
              </a:spcAft>
              <a:defRPr sz="4000">
                <a:solidFill>
                  <a:schemeClr val="dk2"/>
                </a:solidFill>
                <a:latin typeface="Arial"/>
                <a:ea typeface="Arial"/>
                <a:cs typeface="Arial"/>
                <a:sym typeface="Arial"/>
              </a:defRPr>
            </a:lvl9pPr>
          </a:lstStyle>
          <a:p>
            <a:endParaRPr/>
          </a:p>
        </p:txBody>
      </p:sp>
      <p:sp>
        <p:nvSpPr>
          <p:cNvPr id="80" name="Shape 80"/>
          <p:cNvSpPr txBox="1">
            <a:spLocks noGrp="1"/>
          </p:cNvSpPr>
          <p:nvPr>
            <p:ph type="body" idx="1"/>
          </p:nvPr>
        </p:nvSpPr>
        <p:spPr>
          <a:xfrm rot="5400000">
            <a:off x="2133599" y="-76200"/>
            <a:ext cx="4876799" cy="8229600"/>
          </a:xfrm>
          <a:prstGeom prst="rect">
            <a:avLst/>
          </a:prstGeom>
          <a:noFill/>
          <a:ln>
            <a:noFill/>
          </a:ln>
        </p:spPr>
        <p:txBody>
          <a:bodyPr lIns="91425" tIns="91425" rIns="91425" bIns="91425" anchor="t" anchorCtr="0"/>
          <a:lstStyle>
            <a:lvl1pPr marL="182563" lvl="0" indent="-53023" algn="l" rtl="0">
              <a:spcBef>
                <a:spcPts val="480"/>
              </a:spcBef>
              <a:spcAft>
                <a:spcPts val="0"/>
              </a:spcAft>
              <a:buClr>
                <a:schemeClr val="accent1"/>
              </a:buClr>
              <a:buFont typeface="Arial"/>
              <a:buChar char="•"/>
              <a:defRPr sz="2400">
                <a:solidFill>
                  <a:schemeClr val="dk1"/>
                </a:solidFill>
                <a:latin typeface="Arial"/>
                <a:ea typeface="Arial"/>
                <a:cs typeface="Arial"/>
                <a:sym typeface="Arial"/>
              </a:defRPr>
            </a:lvl1pPr>
            <a:lvl2pPr marL="457200" lvl="1" indent="-82550" algn="l" rtl="0">
              <a:spcBef>
                <a:spcPts val="400"/>
              </a:spcBef>
              <a:spcAft>
                <a:spcPts val="0"/>
              </a:spcAft>
              <a:buClr>
                <a:schemeClr val="accent1"/>
              </a:buClr>
              <a:buFont typeface="Arial"/>
              <a:buChar char="•"/>
              <a:defRPr sz="2000">
                <a:solidFill>
                  <a:schemeClr val="dk1"/>
                </a:solidFill>
                <a:latin typeface="Arial"/>
                <a:ea typeface="Arial"/>
                <a:cs typeface="Arial"/>
                <a:sym typeface="Arial"/>
              </a:defRPr>
            </a:lvl2pPr>
            <a:lvl3pPr marL="730250" lvl="2" indent="-81280" algn="l" rtl="0">
              <a:spcBef>
                <a:spcPts val="360"/>
              </a:spcBef>
              <a:spcAft>
                <a:spcPts val="0"/>
              </a:spcAft>
              <a:buClr>
                <a:schemeClr val="accent1"/>
              </a:buClr>
              <a:buFont typeface="Arial"/>
              <a:buChar char="•"/>
              <a:defRPr sz="1800">
                <a:solidFill>
                  <a:schemeClr val="dk1"/>
                </a:solidFill>
                <a:latin typeface="Arial"/>
                <a:ea typeface="Arial"/>
                <a:cs typeface="Arial"/>
                <a:sym typeface="Arial"/>
              </a:defRPr>
            </a:lvl3pPr>
            <a:lvl4pPr marL="1004888" lvl="3" indent="-90487" algn="l" rtl="0">
              <a:spcBef>
                <a:spcPts val="320"/>
              </a:spcBef>
              <a:spcAft>
                <a:spcPts val="0"/>
              </a:spcAft>
              <a:buClr>
                <a:schemeClr val="accent1"/>
              </a:buClr>
              <a:buFont typeface="Arial"/>
              <a:buChar char="•"/>
              <a:defRPr sz="1600">
                <a:solidFill>
                  <a:schemeClr val="dk1"/>
                </a:solidFill>
                <a:latin typeface="Arial"/>
                <a:ea typeface="Arial"/>
                <a:cs typeface="Arial"/>
                <a:sym typeface="Arial"/>
              </a:defRPr>
            </a:lvl4pPr>
            <a:lvl5pPr marL="1187450" lvl="4" indent="-57150" algn="l" rtl="0">
              <a:spcBef>
                <a:spcPts val="280"/>
              </a:spcBef>
              <a:spcAft>
                <a:spcPts val="0"/>
              </a:spcAft>
              <a:buClr>
                <a:schemeClr val="accent1"/>
              </a:buClr>
              <a:buFont typeface="Arial"/>
              <a:buChar char="•"/>
              <a:defRPr sz="1400">
                <a:solidFill>
                  <a:schemeClr val="dk1"/>
                </a:solidFill>
                <a:latin typeface="Arial"/>
                <a:ea typeface="Arial"/>
                <a:cs typeface="Arial"/>
                <a:sym typeface="Arial"/>
              </a:defRPr>
            </a:lvl5pPr>
            <a:lvl6pPr marL="1371600" lvl="5" indent="-107950" algn="l" rtl="0">
              <a:spcBef>
                <a:spcPts val="260"/>
              </a:spcBef>
              <a:buClr>
                <a:schemeClr val="accent1"/>
              </a:buClr>
              <a:buFont typeface="Arial"/>
              <a:buChar char="•"/>
              <a:defRPr sz="1300">
                <a:solidFill>
                  <a:schemeClr val="dk1"/>
                </a:solidFill>
                <a:latin typeface="Arial"/>
                <a:ea typeface="Arial"/>
                <a:cs typeface="Arial"/>
                <a:sym typeface="Arial"/>
              </a:defRPr>
            </a:lvl6pPr>
            <a:lvl7pPr marL="1554480" lvl="6" indent="-100330" algn="l" rtl="0">
              <a:spcBef>
                <a:spcPts val="260"/>
              </a:spcBef>
              <a:buClr>
                <a:schemeClr val="accent1"/>
              </a:buClr>
              <a:buFont typeface="Arial"/>
              <a:buChar char="•"/>
              <a:defRPr sz="1300">
                <a:solidFill>
                  <a:schemeClr val="dk1"/>
                </a:solidFill>
                <a:latin typeface="Arial"/>
                <a:ea typeface="Arial"/>
                <a:cs typeface="Arial"/>
                <a:sym typeface="Arial"/>
              </a:defRPr>
            </a:lvl7pPr>
            <a:lvl8pPr marL="1737360" lvl="7" indent="-105410" algn="l" rtl="0">
              <a:spcBef>
                <a:spcPts val="260"/>
              </a:spcBef>
              <a:buClr>
                <a:schemeClr val="accent1"/>
              </a:buClr>
              <a:buFont typeface="Arial"/>
              <a:buChar char="•"/>
              <a:defRPr sz="1300">
                <a:solidFill>
                  <a:schemeClr val="dk1"/>
                </a:solidFill>
                <a:latin typeface="Arial"/>
                <a:ea typeface="Arial"/>
                <a:cs typeface="Arial"/>
                <a:sym typeface="Arial"/>
              </a:defRPr>
            </a:lvl8pPr>
            <a:lvl9pPr marL="1920240" lvl="8" indent="-110489" algn="l" rtl="0">
              <a:spcBef>
                <a:spcPts val="260"/>
              </a:spcBef>
              <a:buClr>
                <a:schemeClr val="accent1"/>
              </a:buClr>
              <a:buFont typeface="Arial"/>
              <a:buChar char="•"/>
              <a:defRPr sz="1300">
                <a:solidFill>
                  <a:schemeClr val="dk1"/>
                </a:solidFill>
                <a:latin typeface="Arial"/>
                <a:ea typeface="Arial"/>
                <a:cs typeface="Arial"/>
                <a:sym typeface="Arial"/>
              </a:defRPr>
            </a:lvl9pPr>
          </a:lstStyle>
          <a:p>
            <a:endParaRPr/>
          </a:p>
        </p:txBody>
      </p:sp>
      <p:sp>
        <p:nvSpPr>
          <p:cNvPr id="81" name="Shape 81"/>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2" name="Shape 82"/>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3" name="Shape 83"/>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84"/>
        <p:cNvGrpSpPr/>
        <p:nvPr/>
      </p:nvGrpSpPr>
      <p:grpSpPr>
        <a:xfrm>
          <a:off x="0" y="0"/>
          <a:ext cx="0" cy="0"/>
          <a:chOff x="0" y="0"/>
          <a:chExt cx="0" cy="0"/>
        </a:xfrm>
      </p:grpSpPr>
      <p:sp>
        <p:nvSpPr>
          <p:cNvPr id="85" name="Shape 85"/>
          <p:cNvSpPr txBox="1">
            <a:spLocks noGrp="1"/>
          </p:cNvSpPr>
          <p:nvPr>
            <p:ph type="title"/>
          </p:nvPr>
        </p:nvSpPr>
        <p:spPr>
          <a:xfrm rot="5400000">
            <a:off x="4724399" y="2514600"/>
            <a:ext cx="5867400" cy="2057400"/>
          </a:xfrm>
          <a:prstGeom prst="rect">
            <a:avLst/>
          </a:prstGeom>
          <a:noFill/>
          <a:ln>
            <a:noFill/>
          </a:ln>
        </p:spPr>
        <p:txBody>
          <a:bodyPr lIns="91425" tIns="91425" rIns="91425" bIns="91425" anchor="b" anchorCtr="0"/>
          <a:lstStyle>
            <a:lvl1pPr lvl="0" algn="l" rtl="0">
              <a:spcBef>
                <a:spcPts val="0"/>
              </a:spcBef>
              <a:spcAft>
                <a:spcPts val="0"/>
              </a:spcAft>
              <a:defRPr sz="4000">
                <a:solidFill>
                  <a:schemeClr val="dk2"/>
                </a:solidFill>
                <a:latin typeface="Arial"/>
                <a:ea typeface="Arial"/>
                <a:cs typeface="Arial"/>
                <a:sym typeface="Arial"/>
              </a:defRPr>
            </a:lvl1pPr>
            <a:lvl2pPr lvl="1" algn="l" rtl="0">
              <a:spcBef>
                <a:spcPts val="0"/>
              </a:spcBef>
              <a:spcAft>
                <a:spcPts val="0"/>
              </a:spcAft>
              <a:defRPr sz="4000">
                <a:solidFill>
                  <a:schemeClr val="dk2"/>
                </a:solidFill>
                <a:latin typeface="Arial"/>
                <a:ea typeface="Arial"/>
                <a:cs typeface="Arial"/>
                <a:sym typeface="Arial"/>
              </a:defRPr>
            </a:lvl2pPr>
            <a:lvl3pPr lvl="2" algn="l" rtl="0">
              <a:spcBef>
                <a:spcPts val="0"/>
              </a:spcBef>
              <a:spcAft>
                <a:spcPts val="0"/>
              </a:spcAft>
              <a:defRPr sz="4000">
                <a:solidFill>
                  <a:schemeClr val="dk2"/>
                </a:solidFill>
                <a:latin typeface="Arial"/>
                <a:ea typeface="Arial"/>
                <a:cs typeface="Arial"/>
                <a:sym typeface="Arial"/>
              </a:defRPr>
            </a:lvl3pPr>
            <a:lvl4pPr lvl="3" algn="l" rtl="0">
              <a:spcBef>
                <a:spcPts val="0"/>
              </a:spcBef>
              <a:spcAft>
                <a:spcPts val="0"/>
              </a:spcAft>
              <a:defRPr sz="4000">
                <a:solidFill>
                  <a:schemeClr val="dk2"/>
                </a:solidFill>
                <a:latin typeface="Arial"/>
                <a:ea typeface="Arial"/>
                <a:cs typeface="Arial"/>
                <a:sym typeface="Arial"/>
              </a:defRPr>
            </a:lvl4pPr>
            <a:lvl5pPr lvl="4" algn="l" rtl="0">
              <a:spcBef>
                <a:spcPts val="0"/>
              </a:spcBef>
              <a:spcAft>
                <a:spcPts val="0"/>
              </a:spcAft>
              <a:defRPr sz="4000">
                <a:solidFill>
                  <a:schemeClr val="dk2"/>
                </a:solidFill>
                <a:latin typeface="Arial"/>
                <a:ea typeface="Arial"/>
                <a:cs typeface="Arial"/>
                <a:sym typeface="Arial"/>
              </a:defRPr>
            </a:lvl5pPr>
            <a:lvl6pPr marL="457200" lvl="5" algn="l" rtl="0">
              <a:spcBef>
                <a:spcPts val="0"/>
              </a:spcBef>
              <a:spcAft>
                <a:spcPts val="0"/>
              </a:spcAft>
              <a:defRPr sz="4000">
                <a:solidFill>
                  <a:schemeClr val="dk2"/>
                </a:solidFill>
                <a:latin typeface="Arial"/>
                <a:ea typeface="Arial"/>
                <a:cs typeface="Arial"/>
                <a:sym typeface="Arial"/>
              </a:defRPr>
            </a:lvl6pPr>
            <a:lvl7pPr marL="914400" lvl="6" algn="l" rtl="0">
              <a:spcBef>
                <a:spcPts val="0"/>
              </a:spcBef>
              <a:spcAft>
                <a:spcPts val="0"/>
              </a:spcAft>
              <a:defRPr sz="4000">
                <a:solidFill>
                  <a:schemeClr val="dk2"/>
                </a:solidFill>
                <a:latin typeface="Arial"/>
                <a:ea typeface="Arial"/>
                <a:cs typeface="Arial"/>
                <a:sym typeface="Arial"/>
              </a:defRPr>
            </a:lvl7pPr>
            <a:lvl8pPr marL="1371600" lvl="7" algn="l" rtl="0">
              <a:spcBef>
                <a:spcPts val="0"/>
              </a:spcBef>
              <a:spcAft>
                <a:spcPts val="0"/>
              </a:spcAft>
              <a:defRPr sz="4000">
                <a:solidFill>
                  <a:schemeClr val="dk2"/>
                </a:solidFill>
                <a:latin typeface="Arial"/>
                <a:ea typeface="Arial"/>
                <a:cs typeface="Arial"/>
                <a:sym typeface="Arial"/>
              </a:defRPr>
            </a:lvl8pPr>
            <a:lvl9pPr marL="1828800" lvl="8" algn="l" rtl="0">
              <a:spcBef>
                <a:spcPts val="0"/>
              </a:spcBef>
              <a:spcAft>
                <a:spcPts val="0"/>
              </a:spcAft>
              <a:defRPr sz="4000">
                <a:solidFill>
                  <a:schemeClr val="dk2"/>
                </a:solidFill>
                <a:latin typeface="Arial"/>
                <a:ea typeface="Arial"/>
                <a:cs typeface="Arial"/>
                <a:sym typeface="Arial"/>
              </a:defRPr>
            </a:lvl9pPr>
          </a:lstStyle>
          <a:p>
            <a:endParaRPr/>
          </a:p>
        </p:txBody>
      </p:sp>
      <p:sp>
        <p:nvSpPr>
          <p:cNvPr id="86" name="Shape 86"/>
          <p:cNvSpPr txBox="1">
            <a:spLocks noGrp="1"/>
          </p:cNvSpPr>
          <p:nvPr>
            <p:ph type="body" idx="1"/>
          </p:nvPr>
        </p:nvSpPr>
        <p:spPr>
          <a:xfrm rot="5400000">
            <a:off x="533400" y="533400"/>
            <a:ext cx="5867400" cy="6019799"/>
          </a:xfrm>
          <a:prstGeom prst="rect">
            <a:avLst/>
          </a:prstGeom>
          <a:noFill/>
          <a:ln>
            <a:noFill/>
          </a:ln>
        </p:spPr>
        <p:txBody>
          <a:bodyPr lIns="91425" tIns="91425" rIns="91425" bIns="91425" anchor="t" anchorCtr="0"/>
          <a:lstStyle>
            <a:lvl1pPr marL="182563" lvl="0" indent="-53023" algn="l" rtl="0">
              <a:spcBef>
                <a:spcPts val="480"/>
              </a:spcBef>
              <a:spcAft>
                <a:spcPts val="0"/>
              </a:spcAft>
              <a:buClr>
                <a:schemeClr val="accent1"/>
              </a:buClr>
              <a:buFont typeface="Arial"/>
              <a:buChar char="•"/>
              <a:defRPr sz="2400">
                <a:solidFill>
                  <a:schemeClr val="dk1"/>
                </a:solidFill>
                <a:latin typeface="Arial"/>
                <a:ea typeface="Arial"/>
                <a:cs typeface="Arial"/>
                <a:sym typeface="Arial"/>
              </a:defRPr>
            </a:lvl1pPr>
            <a:lvl2pPr marL="457200" lvl="1" indent="-82550" algn="l" rtl="0">
              <a:spcBef>
                <a:spcPts val="400"/>
              </a:spcBef>
              <a:spcAft>
                <a:spcPts val="0"/>
              </a:spcAft>
              <a:buClr>
                <a:schemeClr val="accent1"/>
              </a:buClr>
              <a:buFont typeface="Arial"/>
              <a:buChar char="•"/>
              <a:defRPr sz="2000">
                <a:solidFill>
                  <a:schemeClr val="dk1"/>
                </a:solidFill>
                <a:latin typeface="Arial"/>
                <a:ea typeface="Arial"/>
                <a:cs typeface="Arial"/>
                <a:sym typeface="Arial"/>
              </a:defRPr>
            </a:lvl2pPr>
            <a:lvl3pPr marL="730250" lvl="2" indent="-81280" algn="l" rtl="0">
              <a:spcBef>
                <a:spcPts val="360"/>
              </a:spcBef>
              <a:spcAft>
                <a:spcPts val="0"/>
              </a:spcAft>
              <a:buClr>
                <a:schemeClr val="accent1"/>
              </a:buClr>
              <a:buFont typeface="Arial"/>
              <a:buChar char="•"/>
              <a:defRPr sz="1800">
                <a:solidFill>
                  <a:schemeClr val="dk1"/>
                </a:solidFill>
                <a:latin typeface="Arial"/>
                <a:ea typeface="Arial"/>
                <a:cs typeface="Arial"/>
                <a:sym typeface="Arial"/>
              </a:defRPr>
            </a:lvl3pPr>
            <a:lvl4pPr marL="1004888" lvl="3" indent="-90487" algn="l" rtl="0">
              <a:spcBef>
                <a:spcPts val="320"/>
              </a:spcBef>
              <a:spcAft>
                <a:spcPts val="0"/>
              </a:spcAft>
              <a:buClr>
                <a:schemeClr val="accent1"/>
              </a:buClr>
              <a:buFont typeface="Arial"/>
              <a:buChar char="•"/>
              <a:defRPr sz="1600">
                <a:solidFill>
                  <a:schemeClr val="dk1"/>
                </a:solidFill>
                <a:latin typeface="Arial"/>
                <a:ea typeface="Arial"/>
                <a:cs typeface="Arial"/>
                <a:sym typeface="Arial"/>
              </a:defRPr>
            </a:lvl4pPr>
            <a:lvl5pPr marL="1187450" lvl="4" indent="-57150" algn="l" rtl="0">
              <a:spcBef>
                <a:spcPts val="280"/>
              </a:spcBef>
              <a:spcAft>
                <a:spcPts val="0"/>
              </a:spcAft>
              <a:buClr>
                <a:schemeClr val="accent1"/>
              </a:buClr>
              <a:buFont typeface="Arial"/>
              <a:buChar char="•"/>
              <a:defRPr sz="1400">
                <a:solidFill>
                  <a:schemeClr val="dk1"/>
                </a:solidFill>
                <a:latin typeface="Arial"/>
                <a:ea typeface="Arial"/>
                <a:cs typeface="Arial"/>
                <a:sym typeface="Arial"/>
              </a:defRPr>
            </a:lvl5pPr>
            <a:lvl6pPr marL="1371600" lvl="5" indent="-107950" algn="l" rtl="0">
              <a:spcBef>
                <a:spcPts val="260"/>
              </a:spcBef>
              <a:buClr>
                <a:schemeClr val="accent1"/>
              </a:buClr>
              <a:buFont typeface="Arial"/>
              <a:buChar char="•"/>
              <a:defRPr sz="1300">
                <a:solidFill>
                  <a:schemeClr val="dk1"/>
                </a:solidFill>
                <a:latin typeface="Arial"/>
                <a:ea typeface="Arial"/>
                <a:cs typeface="Arial"/>
                <a:sym typeface="Arial"/>
              </a:defRPr>
            </a:lvl6pPr>
            <a:lvl7pPr marL="1554480" lvl="6" indent="-100330" algn="l" rtl="0">
              <a:spcBef>
                <a:spcPts val="260"/>
              </a:spcBef>
              <a:buClr>
                <a:schemeClr val="accent1"/>
              </a:buClr>
              <a:buFont typeface="Arial"/>
              <a:buChar char="•"/>
              <a:defRPr sz="1300">
                <a:solidFill>
                  <a:schemeClr val="dk1"/>
                </a:solidFill>
                <a:latin typeface="Arial"/>
                <a:ea typeface="Arial"/>
                <a:cs typeface="Arial"/>
                <a:sym typeface="Arial"/>
              </a:defRPr>
            </a:lvl7pPr>
            <a:lvl8pPr marL="1737360" lvl="7" indent="-105410" algn="l" rtl="0">
              <a:spcBef>
                <a:spcPts val="260"/>
              </a:spcBef>
              <a:buClr>
                <a:schemeClr val="accent1"/>
              </a:buClr>
              <a:buFont typeface="Arial"/>
              <a:buChar char="•"/>
              <a:defRPr sz="1300">
                <a:solidFill>
                  <a:schemeClr val="dk1"/>
                </a:solidFill>
                <a:latin typeface="Arial"/>
                <a:ea typeface="Arial"/>
                <a:cs typeface="Arial"/>
                <a:sym typeface="Arial"/>
              </a:defRPr>
            </a:lvl8pPr>
            <a:lvl9pPr marL="1920240" lvl="8" indent="-110489" algn="l" rtl="0">
              <a:spcBef>
                <a:spcPts val="260"/>
              </a:spcBef>
              <a:buClr>
                <a:schemeClr val="accent1"/>
              </a:buClr>
              <a:buFont typeface="Arial"/>
              <a:buChar char="•"/>
              <a:defRPr sz="1300">
                <a:solidFill>
                  <a:schemeClr val="dk1"/>
                </a:solidFill>
                <a:latin typeface="Arial"/>
                <a:ea typeface="Arial"/>
                <a:cs typeface="Arial"/>
                <a:sym typeface="Arial"/>
              </a:defRPr>
            </a:lvl9pPr>
          </a:lstStyle>
          <a:p>
            <a:endParaRPr/>
          </a:p>
        </p:txBody>
      </p:sp>
      <p:sp>
        <p:nvSpPr>
          <p:cNvPr id="87" name="Shape 87"/>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8" name="Shape 88"/>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89" name="Shape 89"/>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4"/>
        <p:cNvGrpSpPr/>
        <p:nvPr/>
      </p:nvGrpSpPr>
      <p:grpSpPr>
        <a:xfrm>
          <a:off x="0" y="0"/>
          <a:ext cx="0" cy="0"/>
          <a:chOff x="0" y="0"/>
          <a:chExt cx="0" cy="0"/>
        </a:xfrm>
      </p:grpSpPr>
      <p:sp>
        <p:nvSpPr>
          <p:cNvPr id="25" name="Shape 25"/>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26" name="Shape 26"/>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27" name="Shape 27"/>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lvl="0" algn="l" rtl="0">
              <a:spcBef>
                <a:spcPts val="0"/>
              </a:spcBef>
              <a:spcAft>
                <a:spcPts val="0"/>
              </a:spcAft>
              <a:defRPr sz="4000">
                <a:solidFill>
                  <a:schemeClr val="dk2"/>
                </a:solidFill>
                <a:latin typeface="Arial"/>
                <a:ea typeface="Arial"/>
                <a:cs typeface="Arial"/>
                <a:sym typeface="Arial"/>
              </a:defRPr>
            </a:lvl1pPr>
            <a:lvl2pPr lvl="1" algn="l" rtl="0">
              <a:spcBef>
                <a:spcPts val="0"/>
              </a:spcBef>
              <a:spcAft>
                <a:spcPts val="0"/>
              </a:spcAft>
              <a:defRPr sz="4000">
                <a:solidFill>
                  <a:schemeClr val="dk2"/>
                </a:solidFill>
                <a:latin typeface="Arial"/>
                <a:ea typeface="Arial"/>
                <a:cs typeface="Arial"/>
                <a:sym typeface="Arial"/>
              </a:defRPr>
            </a:lvl2pPr>
            <a:lvl3pPr lvl="2" algn="l" rtl="0">
              <a:spcBef>
                <a:spcPts val="0"/>
              </a:spcBef>
              <a:spcAft>
                <a:spcPts val="0"/>
              </a:spcAft>
              <a:defRPr sz="4000">
                <a:solidFill>
                  <a:schemeClr val="dk2"/>
                </a:solidFill>
                <a:latin typeface="Arial"/>
                <a:ea typeface="Arial"/>
                <a:cs typeface="Arial"/>
                <a:sym typeface="Arial"/>
              </a:defRPr>
            </a:lvl3pPr>
            <a:lvl4pPr lvl="3" algn="l" rtl="0">
              <a:spcBef>
                <a:spcPts val="0"/>
              </a:spcBef>
              <a:spcAft>
                <a:spcPts val="0"/>
              </a:spcAft>
              <a:defRPr sz="4000">
                <a:solidFill>
                  <a:schemeClr val="dk2"/>
                </a:solidFill>
                <a:latin typeface="Arial"/>
                <a:ea typeface="Arial"/>
                <a:cs typeface="Arial"/>
                <a:sym typeface="Arial"/>
              </a:defRPr>
            </a:lvl4pPr>
            <a:lvl5pPr lvl="4" algn="l" rtl="0">
              <a:spcBef>
                <a:spcPts val="0"/>
              </a:spcBef>
              <a:spcAft>
                <a:spcPts val="0"/>
              </a:spcAft>
              <a:defRPr sz="4000">
                <a:solidFill>
                  <a:schemeClr val="dk2"/>
                </a:solidFill>
                <a:latin typeface="Arial"/>
                <a:ea typeface="Arial"/>
                <a:cs typeface="Arial"/>
                <a:sym typeface="Arial"/>
              </a:defRPr>
            </a:lvl5pPr>
            <a:lvl6pPr marL="457200" lvl="5" algn="l" rtl="0">
              <a:spcBef>
                <a:spcPts val="0"/>
              </a:spcBef>
              <a:spcAft>
                <a:spcPts val="0"/>
              </a:spcAft>
              <a:defRPr sz="4000">
                <a:solidFill>
                  <a:schemeClr val="dk2"/>
                </a:solidFill>
                <a:latin typeface="Arial"/>
                <a:ea typeface="Arial"/>
                <a:cs typeface="Arial"/>
                <a:sym typeface="Arial"/>
              </a:defRPr>
            </a:lvl6pPr>
            <a:lvl7pPr marL="914400" lvl="6" algn="l" rtl="0">
              <a:spcBef>
                <a:spcPts val="0"/>
              </a:spcBef>
              <a:spcAft>
                <a:spcPts val="0"/>
              </a:spcAft>
              <a:defRPr sz="4000">
                <a:solidFill>
                  <a:schemeClr val="dk2"/>
                </a:solidFill>
                <a:latin typeface="Arial"/>
                <a:ea typeface="Arial"/>
                <a:cs typeface="Arial"/>
                <a:sym typeface="Arial"/>
              </a:defRPr>
            </a:lvl7pPr>
            <a:lvl8pPr marL="1371600" lvl="7" algn="l" rtl="0">
              <a:spcBef>
                <a:spcPts val="0"/>
              </a:spcBef>
              <a:spcAft>
                <a:spcPts val="0"/>
              </a:spcAft>
              <a:defRPr sz="4000">
                <a:solidFill>
                  <a:schemeClr val="dk2"/>
                </a:solidFill>
                <a:latin typeface="Arial"/>
                <a:ea typeface="Arial"/>
                <a:cs typeface="Arial"/>
                <a:sym typeface="Arial"/>
              </a:defRPr>
            </a:lvl8pPr>
            <a:lvl9pPr marL="1828800" lvl="8" algn="l" rtl="0">
              <a:spcBef>
                <a:spcPts val="0"/>
              </a:spcBef>
              <a:spcAft>
                <a:spcPts val="0"/>
              </a:spcAft>
              <a:defRPr sz="4000">
                <a:solidFill>
                  <a:schemeClr val="dk2"/>
                </a:solidFill>
                <a:latin typeface="Arial"/>
                <a:ea typeface="Arial"/>
                <a:cs typeface="Arial"/>
                <a:sym typeface="Arial"/>
              </a:defRPr>
            </a:lvl9pPr>
          </a:lstStyle>
          <a:p>
            <a:endParaRPr/>
          </a:p>
        </p:txBody>
      </p:sp>
      <p:sp>
        <p:nvSpPr>
          <p:cNvPr id="30" name="Shape 30"/>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563" lvl="0" indent="-53023" algn="l" rtl="0">
              <a:spcBef>
                <a:spcPts val="480"/>
              </a:spcBef>
              <a:spcAft>
                <a:spcPts val="0"/>
              </a:spcAft>
              <a:buClr>
                <a:schemeClr val="accent1"/>
              </a:buClr>
              <a:buFont typeface="Arial"/>
              <a:buChar char="•"/>
              <a:defRPr sz="2400">
                <a:solidFill>
                  <a:schemeClr val="dk1"/>
                </a:solidFill>
                <a:latin typeface="Arial"/>
                <a:ea typeface="Arial"/>
                <a:cs typeface="Arial"/>
                <a:sym typeface="Arial"/>
              </a:defRPr>
            </a:lvl1pPr>
            <a:lvl2pPr marL="457200" lvl="1" indent="-82550" algn="l" rtl="0">
              <a:spcBef>
                <a:spcPts val="400"/>
              </a:spcBef>
              <a:spcAft>
                <a:spcPts val="0"/>
              </a:spcAft>
              <a:buClr>
                <a:schemeClr val="accent1"/>
              </a:buClr>
              <a:buFont typeface="Arial"/>
              <a:buChar char="•"/>
              <a:defRPr sz="2000">
                <a:solidFill>
                  <a:schemeClr val="dk1"/>
                </a:solidFill>
                <a:latin typeface="Arial"/>
                <a:ea typeface="Arial"/>
                <a:cs typeface="Arial"/>
                <a:sym typeface="Arial"/>
              </a:defRPr>
            </a:lvl2pPr>
            <a:lvl3pPr marL="730250" lvl="2" indent="-81280" algn="l" rtl="0">
              <a:spcBef>
                <a:spcPts val="360"/>
              </a:spcBef>
              <a:spcAft>
                <a:spcPts val="0"/>
              </a:spcAft>
              <a:buClr>
                <a:schemeClr val="accent1"/>
              </a:buClr>
              <a:buFont typeface="Arial"/>
              <a:buChar char="•"/>
              <a:defRPr sz="1800">
                <a:solidFill>
                  <a:schemeClr val="dk1"/>
                </a:solidFill>
                <a:latin typeface="Arial"/>
                <a:ea typeface="Arial"/>
                <a:cs typeface="Arial"/>
                <a:sym typeface="Arial"/>
              </a:defRPr>
            </a:lvl3pPr>
            <a:lvl4pPr marL="1004888" lvl="3" indent="-90487" algn="l" rtl="0">
              <a:spcBef>
                <a:spcPts val="320"/>
              </a:spcBef>
              <a:spcAft>
                <a:spcPts val="0"/>
              </a:spcAft>
              <a:buClr>
                <a:schemeClr val="accent1"/>
              </a:buClr>
              <a:buFont typeface="Arial"/>
              <a:buChar char="•"/>
              <a:defRPr sz="1600">
                <a:solidFill>
                  <a:schemeClr val="dk1"/>
                </a:solidFill>
                <a:latin typeface="Arial"/>
                <a:ea typeface="Arial"/>
                <a:cs typeface="Arial"/>
                <a:sym typeface="Arial"/>
              </a:defRPr>
            </a:lvl4pPr>
            <a:lvl5pPr marL="1187450" lvl="4" indent="-57150" algn="l" rtl="0">
              <a:spcBef>
                <a:spcPts val="280"/>
              </a:spcBef>
              <a:spcAft>
                <a:spcPts val="0"/>
              </a:spcAft>
              <a:buClr>
                <a:schemeClr val="accent1"/>
              </a:buClr>
              <a:buFont typeface="Arial"/>
              <a:buChar char="•"/>
              <a:defRPr sz="1400">
                <a:solidFill>
                  <a:schemeClr val="dk1"/>
                </a:solidFill>
                <a:latin typeface="Arial"/>
                <a:ea typeface="Arial"/>
                <a:cs typeface="Arial"/>
                <a:sym typeface="Arial"/>
              </a:defRPr>
            </a:lvl5pPr>
            <a:lvl6pPr marL="1371600" lvl="5" indent="-107950" algn="l" rtl="0">
              <a:spcBef>
                <a:spcPts val="260"/>
              </a:spcBef>
              <a:buClr>
                <a:schemeClr val="accent1"/>
              </a:buClr>
              <a:buFont typeface="Arial"/>
              <a:buChar char="•"/>
              <a:defRPr sz="1300">
                <a:solidFill>
                  <a:schemeClr val="dk1"/>
                </a:solidFill>
                <a:latin typeface="Arial"/>
                <a:ea typeface="Arial"/>
                <a:cs typeface="Arial"/>
                <a:sym typeface="Arial"/>
              </a:defRPr>
            </a:lvl6pPr>
            <a:lvl7pPr marL="1554480" lvl="6" indent="-100330" algn="l" rtl="0">
              <a:spcBef>
                <a:spcPts val="260"/>
              </a:spcBef>
              <a:buClr>
                <a:schemeClr val="accent1"/>
              </a:buClr>
              <a:buFont typeface="Arial"/>
              <a:buChar char="•"/>
              <a:defRPr sz="1300">
                <a:solidFill>
                  <a:schemeClr val="dk1"/>
                </a:solidFill>
                <a:latin typeface="Arial"/>
                <a:ea typeface="Arial"/>
                <a:cs typeface="Arial"/>
                <a:sym typeface="Arial"/>
              </a:defRPr>
            </a:lvl7pPr>
            <a:lvl8pPr marL="1737360" lvl="7" indent="-105410" algn="l" rtl="0">
              <a:spcBef>
                <a:spcPts val="260"/>
              </a:spcBef>
              <a:buClr>
                <a:schemeClr val="accent1"/>
              </a:buClr>
              <a:buFont typeface="Arial"/>
              <a:buChar char="•"/>
              <a:defRPr sz="1300">
                <a:solidFill>
                  <a:schemeClr val="dk1"/>
                </a:solidFill>
                <a:latin typeface="Arial"/>
                <a:ea typeface="Arial"/>
                <a:cs typeface="Arial"/>
                <a:sym typeface="Arial"/>
              </a:defRPr>
            </a:lvl8pPr>
            <a:lvl9pPr marL="1920240" lvl="8" indent="-110489" algn="l" rtl="0">
              <a:spcBef>
                <a:spcPts val="260"/>
              </a:spcBef>
              <a:buClr>
                <a:schemeClr val="accent1"/>
              </a:buClr>
              <a:buFont typeface="Arial"/>
              <a:buChar char="•"/>
              <a:defRPr sz="1300">
                <a:solidFill>
                  <a:schemeClr val="dk1"/>
                </a:solidFill>
                <a:latin typeface="Arial"/>
                <a:ea typeface="Arial"/>
                <a:cs typeface="Arial"/>
                <a:sym typeface="Arial"/>
              </a:defRPr>
            </a:lvl9pPr>
          </a:lstStyle>
          <a:p>
            <a:endParaRPr/>
          </a:p>
        </p:txBody>
      </p:sp>
      <p:sp>
        <p:nvSpPr>
          <p:cNvPr id="31" name="Shape 31"/>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2" name="Shape 32"/>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3" name="Shape 33"/>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lvl="0" algn="l" rtl="0">
              <a:spcBef>
                <a:spcPts val="0"/>
              </a:spcBef>
              <a:spcAft>
                <a:spcPts val="0"/>
              </a:spcAft>
              <a:defRPr sz="4000">
                <a:solidFill>
                  <a:schemeClr val="dk2"/>
                </a:solidFill>
                <a:latin typeface="Arial"/>
                <a:ea typeface="Arial"/>
                <a:cs typeface="Arial"/>
                <a:sym typeface="Arial"/>
              </a:defRPr>
            </a:lvl1pPr>
            <a:lvl2pPr lvl="1" algn="l" rtl="0">
              <a:spcBef>
                <a:spcPts val="0"/>
              </a:spcBef>
              <a:spcAft>
                <a:spcPts val="0"/>
              </a:spcAft>
              <a:defRPr sz="4000">
                <a:solidFill>
                  <a:schemeClr val="dk2"/>
                </a:solidFill>
                <a:latin typeface="Arial"/>
                <a:ea typeface="Arial"/>
                <a:cs typeface="Arial"/>
                <a:sym typeface="Arial"/>
              </a:defRPr>
            </a:lvl2pPr>
            <a:lvl3pPr lvl="2" algn="l" rtl="0">
              <a:spcBef>
                <a:spcPts val="0"/>
              </a:spcBef>
              <a:spcAft>
                <a:spcPts val="0"/>
              </a:spcAft>
              <a:defRPr sz="4000">
                <a:solidFill>
                  <a:schemeClr val="dk2"/>
                </a:solidFill>
                <a:latin typeface="Arial"/>
                <a:ea typeface="Arial"/>
                <a:cs typeface="Arial"/>
                <a:sym typeface="Arial"/>
              </a:defRPr>
            </a:lvl3pPr>
            <a:lvl4pPr lvl="3" algn="l" rtl="0">
              <a:spcBef>
                <a:spcPts val="0"/>
              </a:spcBef>
              <a:spcAft>
                <a:spcPts val="0"/>
              </a:spcAft>
              <a:defRPr sz="4000">
                <a:solidFill>
                  <a:schemeClr val="dk2"/>
                </a:solidFill>
                <a:latin typeface="Arial"/>
                <a:ea typeface="Arial"/>
                <a:cs typeface="Arial"/>
                <a:sym typeface="Arial"/>
              </a:defRPr>
            </a:lvl4pPr>
            <a:lvl5pPr lvl="4" algn="l" rtl="0">
              <a:spcBef>
                <a:spcPts val="0"/>
              </a:spcBef>
              <a:spcAft>
                <a:spcPts val="0"/>
              </a:spcAft>
              <a:defRPr sz="4000">
                <a:solidFill>
                  <a:schemeClr val="dk2"/>
                </a:solidFill>
                <a:latin typeface="Arial"/>
                <a:ea typeface="Arial"/>
                <a:cs typeface="Arial"/>
                <a:sym typeface="Arial"/>
              </a:defRPr>
            </a:lvl5pPr>
            <a:lvl6pPr marL="457200" lvl="5" algn="l" rtl="0">
              <a:spcBef>
                <a:spcPts val="0"/>
              </a:spcBef>
              <a:spcAft>
                <a:spcPts val="0"/>
              </a:spcAft>
              <a:defRPr sz="4000">
                <a:solidFill>
                  <a:schemeClr val="dk2"/>
                </a:solidFill>
                <a:latin typeface="Arial"/>
                <a:ea typeface="Arial"/>
                <a:cs typeface="Arial"/>
                <a:sym typeface="Arial"/>
              </a:defRPr>
            </a:lvl6pPr>
            <a:lvl7pPr marL="914400" lvl="6" algn="l" rtl="0">
              <a:spcBef>
                <a:spcPts val="0"/>
              </a:spcBef>
              <a:spcAft>
                <a:spcPts val="0"/>
              </a:spcAft>
              <a:defRPr sz="4000">
                <a:solidFill>
                  <a:schemeClr val="dk2"/>
                </a:solidFill>
                <a:latin typeface="Arial"/>
                <a:ea typeface="Arial"/>
                <a:cs typeface="Arial"/>
                <a:sym typeface="Arial"/>
              </a:defRPr>
            </a:lvl7pPr>
            <a:lvl8pPr marL="1371600" lvl="7" algn="l" rtl="0">
              <a:spcBef>
                <a:spcPts val="0"/>
              </a:spcBef>
              <a:spcAft>
                <a:spcPts val="0"/>
              </a:spcAft>
              <a:defRPr sz="4000">
                <a:solidFill>
                  <a:schemeClr val="dk2"/>
                </a:solidFill>
                <a:latin typeface="Arial"/>
                <a:ea typeface="Arial"/>
                <a:cs typeface="Arial"/>
                <a:sym typeface="Arial"/>
              </a:defRPr>
            </a:lvl8pPr>
            <a:lvl9pPr marL="1828800" lvl="8" algn="l" rtl="0">
              <a:spcBef>
                <a:spcPts val="0"/>
              </a:spcBef>
              <a:spcAft>
                <a:spcPts val="0"/>
              </a:spcAft>
              <a:defRPr sz="4000">
                <a:solidFill>
                  <a:schemeClr val="dk2"/>
                </a:solidFill>
                <a:latin typeface="Arial"/>
                <a:ea typeface="Arial"/>
                <a:cs typeface="Arial"/>
                <a:sym typeface="Arial"/>
              </a:defRPr>
            </a:lvl9pPr>
          </a:lstStyle>
          <a:p>
            <a:endParaRPr/>
          </a:p>
        </p:txBody>
      </p:sp>
      <p:sp>
        <p:nvSpPr>
          <p:cNvPr id="36" name="Shape 36"/>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7" name="Shape 37"/>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38" name="Shape 38"/>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39"/>
        <p:cNvGrpSpPr/>
        <p:nvPr/>
      </p:nvGrpSpPr>
      <p:grpSpPr>
        <a:xfrm>
          <a:off x="0" y="0"/>
          <a:ext cx="0" cy="0"/>
          <a:chOff x="0" y="0"/>
          <a:chExt cx="0" cy="0"/>
        </a:xfrm>
      </p:grpSpPr>
      <p:cxnSp>
        <p:nvCxnSpPr>
          <p:cNvPr id="40" name="Shape 40"/>
          <p:cNvCxnSpPr/>
          <p:nvPr/>
        </p:nvCxnSpPr>
        <p:spPr>
          <a:xfrm>
            <a:off x="731837" y="4598987"/>
            <a:ext cx="7848599" cy="1587"/>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722312" y="2362200"/>
            <a:ext cx="7772400" cy="2200275"/>
          </a:xfrm>
          <a:prstGeom prst="rect">
            <a:avLst/>
          </a:prstGeom>
          <a:noFill/>
          <a:ln>
            <a:noFill/>
          </a:ln>
        </p:spPr>
        <p:txBody>
          <a:bodyPr lIns="91425" tIns="91425" rIns="91425" bIns="91425" anchor="b" anchorCtr="0"/>
          <a:lstStyle>
            <a:lvl1pPr lvl="0" algn="l" rtl="0">
              <a:spcBef>
                <a:spcPts val="0"/>
              </a:spcBef>
              <a:defRPr sz="4800" b="0" cap="none"/>
            </a:lvl1pPr>
            <a:lvl2pPr lvl="1" rtl="0">
              <a:spcBef>
                <a:spcPts val="0"/>
              </a:spcBef>
              <a:defRPr sz="4000">
                <a:solidFill>
                  <a:schemeClr val="lt2"/>
                </a:solidFill>
                <a:latin typeface="Arial"/>
                <a:ea typeface="Arial"/>
                <a:cs typeface="Arial"/>
                <a:sym typeface="Arial"/>
              </a:defRPr>
            </a:lvl2pPr>
            <a:lvl3pPr lvl="2" rtl="0">
              <a:spcBef>
                <a:spcPts val="0"/>
              </a:spcBef>
              <a:defRPr sz="4000">
                <a:solidFill>
                  <a:schemeClr val="lt2"/>
                </a:solidFill>
                <a:latin typeface="Arial"/>
                <a:ea typeface="Arial"/>
                <a:cs typeface="Arial"/>
                <a:sym typeface="Arial"/>
              </a:defRPr>
            </a:lvl3pPr>
            <a:lvl4pPr lvl="3" rtl="0">
              <a:spcBef>
                <a:spcPts val="0"/>
              </a:spcBef>
              <a:defRPr sz="4000">
                <a:solidFill>
                  <a:schemeClr val="lt2"/>
                </a:solidFill>
                <a:latin typeface="Arial"/>
                <a:ea typeface="Arial"/>
                <a:cs typeface="Arial"/>
                <a:sym typeface="Arial"/>
              </a:defRPr>
            </a:lvl4pPr>
            <a:lvl5pPr lvl="4" rtl="0">
              <a:spcBef>
                <a:spcPts val="0"/>
              </a:spcBef>
              <a:defRPr sz="4000">
                <a:solidFill>
                  <a:schemeClr val="lt2"/>
                </a:solidFill>
                <a:latin typeface="Arial"/>
                <a:ea typeface="Arial"/>
                <a:cs typeface="Arial"/>
                <a:sym typeface="Arial"/>
              </a:defRPr>
            </a:lvl5pPr>
            <a:lvl6pPr lvl="5" rtl="0">
              <a:spcBef>
                <a:spcPts val="0"/>
              </a:spcBef>
              <a:defRPr sz="4000">
                <a:solidFill>
                  <a:schemeClr val="lt2"/>
                </a:solidFill>
                <a:latin typeface="Arial"/>
                <a:ea typeface="Arial"/>
                <a:cs typeface="Arial"/>
                <a:sym typeface="Arial"/>
              </a:defRPr>
            </a:lvl6pPr>
            <a:lvl7pPr lvl="6" rtl="0">
              <a:spcBef>
                <a:spcPts val="0"/>
              </a:spcBef>
              <a:defRPr sz="4000">
                <a:solidFill>
                  <a:schemeClr val="lt2"/>
                </a:solidFill>
                <a:latin typeface="Arial"/>
                <a:ea typeface="Arial"/>
                <a:cs typeface="Arial"/>
                <a:sym typeface="Arial"/>
              </a:defRPr>
            </a:lvl7pPr>
            <a:lvl8pPr lvl="7" rtl="0">
              <a:spcBef>
                <a:spcPts val="0"/>
              </a:spcBef>
              <a:defRPr sz="4000">
                <a:solidFill>
                  <a:schemeClr val="lt2"/>
                </a:solidFill>
                <a:latin typeface="Arial"/>
                <a:ea typeface="Arial"/>
                <a:cs typeface="Arial"/>
                <a:sym typeface="Arial"/>
              </a:defRPr>
            </a:lvl8pPr>
            <a:lvl9pPr lvl="8" rtl="0">
              <a:spcBef>
                <a:spcPts val="0"/>
              </a:spcBef>
              <a:defRPr sz="4000">
                <a:solidFill>
                  <a:schemeClr val="lt2"/>
                </a:solidFill>
                <a:latin typeface="Arial"/>
                <a:ea typeface="Arial"/>
                <a:cs typeface="Arial"/>
                <a:sym typeface="Arial"/>
              </a:defRPr>
            </a:lvl9pPr>
          </a:lstStyle>
          <a:p>
            <a:endParaRPr/>
          </a:p>
        </p:txBody>
      </p:sp>
      <p:sp>
        <p:nvSpPr>
          <p:cNvPr id="42" name="Shape 42"/>
          <p:cNvSpPr txBox="1">
            <a:spLocks noGrp="1"/>
          </p:cNvSpPr>
          <p:nvPr>
            <p:ph type="body" idx="1"/>
          </p:nvPr>
        </p:nvSpPr>
        <p:spPr>
          <a:xfrm>
            <a:off x="722312" y="4626864"/>
            <a:ext cx="7772400" cy="1500187"/>
          </a:xfrm>
          <a:prstGeom prst="rect">
            <a:avLst/>
          </a:prstGeom>
          <a:noFill/>
          <a:ln>
            <a:noFill/>
          </a:ln>
        </p:spPr>
        <p:txBody>
          <a:bodyPr lIns="91425" tIns="91425" rIns="91425" bIns="91425" anchor="t" anchorCtr="0"/>
          <a:lstStyle>
            <a:lvl1pPr marL="0" lvl="0" indent="0" rtl="0">
              <a:spcBef>
                <a:spcPts val="0"/>
              </a:spcBef>
              <a:buClr>
                <a:schemeClr val="lt2"/>
              </a:buClr>
              <a:buFont typeface="Arial"/>
              <a:buNone/>
              <a:defRPr sz="2400">
                <a:solidFill>
                  <a:schemeClr val="lt2"/>
                </a:solidFill>
              </a:defRPr>
            </a:lvl1pPr>
            <a:lvl2pPr marL="457200" lvl="1" indent="0" rtl="0">
              <a:spcBef>
                <a:spcPts val="0"/>
              </a:spcBef>
              <a:buClr>
                <a:schemeClr val="lt1"/>
              </a:buClr>
              <a:buFont typeface="Arial"/>
              <a:buNone/>
              <a:defRPr sz="1800">
                <a:solidFill>
                  <a:schemeClr val="lt1"/>
                </a:solidFill>
              </a:defRPr>
            </a:lvl2pPr>
            <a:lvl3pPr marL="914400" lvl="2" indent="0" rtl="0">
              <a:spcBef>
                <a:spcPts val="0"/>
              </a:spcBef>
              <a:buClr>
                <a:schemeClr val="lt1"/>
              </a:buClr>
              <a:buFont typeface="Arial"/>
              <a:buNone/>
              <a:defRPr sz="1600">
                <a:solidFill>
                  <a:schemeClr val="lt1"/>
                </a:solidFill>
              </a:defRPr>
            </a:lvl3pPr>
            <a:lvl4pPr marL="1371600" lvl="3" indent="0" rtl="0">
              <a:spcBef>
                <a:spcPts val="0"/>
              </a:spcBef>
              <a:buClr>
                <a:schemeClr val="lt1"/>
              </a:buClr>
              <a:buFont typeface="Arial"/>
              <a:buNone/>
              <a:defRPr sz="1400">
                <a:solidFill>
                  <a:schemeClr val="lt1"/>
                </a:solidFill>
              </a:defRPr>
            </a:lvl4pPr>
            <a:lvl5pPr marL="1828800" lvl="4" indent="0" rtl="0">
              <a:spcBef>
                <a:spcPts val="0"/>
              </a:spcBef>
              <a:buClr>
                <a:schemeClr val="lt1"/>
              </a:buClr>
              <a:buFont typeface="Arial"/>
              <a:buNone/>
              <a:defRPr sz="1400">
                <a:solidFill>
                  <a:schemeClr val="lt1"/>
                </a:solidFill>
              </a:defRPr>
            </a:lvl5pPr>
            <a:lvl6pPr marL="2286000" lvl="5" indent="0" rtl="0">
              <a:spcBef>
                <a:spcPts val="0"/>
              </a:spcBef>
              <a:buClr>
                <a:schemeClr val="lt1"/>
              </a:buClr>
              <a:buFont typeface="Arial"/>
              <a:buNone/>
              <a:defRPr sz="1400">
                <a:solidFill>
                  <a:schemeClr val="lt1"/>
                </a:solidFill>
              </a:defRPr>
            </a:lvl6pPr>
            <a:lvl7pPr marL="2743200" lvl="6" indent="0" rtl="0">
              <a:spcBef>
                <a:spcPts val="0"/>
              </a:spcBef>
              <a:buClr>
                <a:schemeClr val="lt1"/>
              </a:buClr>
              <a:buFont typeface="Arial"/>
              <a:buNone/>
              <a:defRPr sz="1400">
                <a:solidFill>
                  <a:schemeClr val="lt1"/>
                </a:solidFill>
              </a:defRPr>
            </a:lvl7pPr>
            <a:lvl8pPr marL="3200400" lvl="7" indent="0" rtl="0">
              <a:spcBef>
                <a:spcPts val="0"/>
              </a:spcBef>
              <a:buClr>
                <a:schemeClr val="lt1"/>
              </a:buClr>
              <a:buFont typeface="Arial"/>
              <a:buNone/>
              <a:defRPr sz="1400">
                <a:solidFill>
                  <a:schemeClr val="lt1"/>
                </a:solidFill>
              </a:defRPr>
            </a:lvl8pPr>
            <a:lvl9pPr marL="3657600" lvl="8" indent="0" rtl="0">
              <a:spcBef>
                <a:spcPts val="0"/>
              </a:spcBef>
              <a:buClr>
                <a:schemeClr val="lt1"/>
              </a:buClr>
              <a:buFont typeface="Arial"/>
              <a:buNone/>
              <a:defRPr sz="1400">
                <a:solidFill>
                  <a:schemeClr val="lt1"/>
                </a:solidFill>
              </a:defRPr>
            </a:lvl9pPr>
          </a:lstStyle>
          <a:p>
            <a:endParaRPr/>
          </a:p>
        </p:txBody>
      </p:sp>
      <p:sp>
        <p:nvSpPr>
          <p:cNvPr id="43" name="Shape 43"/>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lt1"/>
                </a:solidFill>
                <a:latin typeface="Arial"/>
                <a:ea typeface="Arial"/>
                <a:cs typeface="Arial"/>
                <a:sym typeface="Arial"/>
              </a:defRPr>
            </a:lvl2pPr>
            <a:lvl3pPr marL="914400" marR="0" lvl="2" indent="0" algn="l" rtl="0">
              <a:spcBef>
                <a:spcPts val="0"/>
              </a:spcBef>
              <a:defRPr sz="1800" b="0" i="0" u="none" strike="noStrike" cap="none">
                <a:solidFill>
                  <a:schemeClr val="lt1"/>
                </a:solidFill>
                <a:latin typeface="Arial"/>
                <a:ea typeface="Arial"/>
                <a:cs typeface="Arial"/>
                <a:sym typeface="Arial"/>
              </a:defRPr>
            </a:lvl3pPr>
            <a:lvl4pPr marL="1371600" marR="0" lvl="3" indent="0" algn="l" rtl="0">
              <a:spcBef>
                <a:spcPts val="0"/>
              </a:spcBef>
              <a:defRPr sz="1800" b="0" i="0" u="none" strike="noStrike" cap="none">
                <a:solidFill>
                  <a:schemeClr val="lt1"/>
                </a:solidFill>
                <a:latin typeface="Arial"/>
                <a:ea typeface="Arial"/>
                <a:cs typeface="Arial"/>
                <a:sym typeface="Arial"/>
              </a:defRPr>
            </a:lvl4pPr>
            <a:lvl5pPr marL="1828800" marR="0" lvl="4" indent="0" algn="l" rtl="0">
              <a:spcBef>
                <a:spcPts val="0"/>
              </a:spcBef>
              <a:defRPr sz="1800" b="0" i="0" u="none" strike="noStrike" cap="none">
                <a:solidFill>
                  <a:schemeClr val="lt1"/>
                </a:solidFill>
                <a:latin typeface="Arial"/>
                <a:ea typeface="Arial"/>
                <a:cs typeface="Arial"/>
                <a:sym typeface="Arial"/>
              </a:defRPr>
            </a:lvl5pPr>
            <a:lvl6pPr marL="2286000" marR="0" lvl="5" indent="0" algn="l" rtl="0">
              <a:spcBef>
                <a:spcPts val="0"/>
              </a:spcBef>
              <a:defRPr sz="1800" b="0" i="0" u="none" strike="noStrike" cap="none">
                <a:solidFill>
                  <a:schemeClr val="lt1"/>
                </a:solidFill>
                <a:latin typeface="Arial"/>
                <a:ea typeface="Arial"/>
                <a:cs typeface="Arial"/>
                <a:sym typeface="Arial"/>
              </a:defRPr>
            </a:lvl6pPr>
            <a:lvl7pPr marL="2743200" marR="0" lvl="6" indent="0" algn="l" rtl="0">
              <a:spcBef>
                <a:spcPts val="0"/>
              </a:spcBef>
              <a:defRPr sz="1800" b="0" i="0" u="none" strike="noStrike" cap="none">
                <a:solidFill>
                  <a:schemeClr val="lt1"/>
                </a:solidFill>
                <a:latin typeface="Arial"/>
                <a:ea typeface="Arial"/>
                <a:cs typeface="Arial"/>
                <a:sym typeface="Arial"/>
              </a:defRPr>
            </a:lvl7pPr>
            <a:lvl8pPr marL="3200400" marR="0" lvl="7" indent="0" algn="l" rtl="0">
              <a:spcBef>
                <a:spcPts val="0"/>
              </a:spcBef>
              <a:defRPr sz="1800" b="0" i="0" u="none" strike="noStrike" cap="none">
                <a:solidFill>
                  <a:schemeClr val="lt1"/>
                </a:solidFill>
                <a:latin typeface="Arial"/>
                <a:ea typeface="Arial"/>
                <a:cs typeface="Arial"/>
                <a:sym typeface="Arial"/>
              </a:defRPr>
            </a:lvl8pPr>
            <a:lvl9pPr marL="3657600" marR="0" lvl="8" indent="0" algn="l" rtl="0">
              <a:spcBef>
                <a:spcPts val="0"/>
              </a:spcBef>
              <a:defRPr sz="180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lt1"/>
                </a:solidFill>
                <a:latin typeface="Arial"/>
                <a:ea typeface="Arial"/>
                <a:cs typeface="Arial"/>
                <a:sym typeface="Arial"/>
              </a:defRPr>
            </a:lvl2pPr>
            <a:lvl3pPr marL="914400" marR="0" lvl="2" indent="0" algn="l" rtl="0">
              <a:spcBef>
                <a:spcPts val="0"/>
              </a:spcBef>
              <a:defRPr sz="1800" b="0" i="0" u="none" strike="noStrike" cap="none">
                <a:solidFill>
                  <a:schemeClr val="lt1"/>
                </a:solidFill>
                <a:latin typeface="Arial"/>
                <a:ea typeface="Arial"/>
                <a:cs typeface="Arial"/>
                <a:sym typeface="Arial"/>
              </a:defRPr>
            </a:lvl3pPr>
            <a:lvl4pPr marL="1371600" marR="0" lvl="3" indent="0" algn="l" rtl="0">
              <a:spcBef>
                <a:spcPts val="0"/>
              </a:spcBef>
              <a:defRPr sz="1800" b="0" i="0" u="none" strike="noStrike" cap="none">
                <a:solidFill>
                  <a:schemeClr val="lt1"/>
                </a:solidFill>
                <a:latin typeface="Arial"/>
                <a:ea typeface="Arial"/>
                <a:cs typeface="Arial"/>
                <a:sym typeface="Arial"/>
              </a:defRPr>
            </a:lvl4pPr>
            <a:lvl5pPr marL="1828800" marR="0" lvl="4" indent="0" algn="l" rtl="0">
              <a:spcBef>
                <a:spcPts val="0"/>
              </a:spcBef>
              <a:defRPr sz="1800" b="0" i="0" u="none" strike="noStrike" cap="none">
                <a:solidFill>
                  <a:schemeClr val="lt1"/>
                </a:solidFill>
                <a:latin typeface="Arial"/>
                <a:ea typeface="Arial"/>
                <a:cs typeface="Arial"/>
                <a:sym typeface="Arial"/>
              </a:defRPr>
            </a:lvl5pPr>
            <a:lvl6pPr marL="2286000" marR="0" lvl="5" indent="0" algn="l" rtl="0">
              <a:spcBef>
                <a:spcPts val="0"/>
              </a:spcBef>
              <a:defRPr sz="1800" b="0" i="0" u="none" strike="noStrike" cap="none">
                <a:solidFill>
                  <a:schemeClr val="lt1"/>
                </a:solidFill>
                <a:latin typeface="Arial"/>
                <a:ea typeface="Arial"/>
                <a:cs typeface="Arial"/>
                <a:sym typeface="Arial"/>
              </a:defRPr>
            </a:lvl6pPr>
            <a:lvl7pPr marL="2743200" marR="0" lvl="6" indent="0" algn="l" rtl="0">
              <a:spcBef>
                <a:spcPts val="0"/>
              </a:spcBef>
              <a:defRPr sz="1800" b="0" i="0" u="none" strike="noStrike" cap="none">
                <a:solidFill>
                  <a:schemeClr val="lt1"/>
                </a:solidFill>
                <a:latin typeface="Arial"/>
                <a:ea typeface="Arial"/>
                <a:cs typeface="Arial"/>
                <a:sym typeface="Arial"/>
              </a:defRPr>
            </a:lvl7pPr>
            <a:lvl8pPr marL="3200400" marR="0" lvl="7" indent="0" algn="l" rtl="0">
              <a:spcBef>
                <a:spcPts val="0"/>
              </a:spcBef>
              <a:defRPr sz="1800" b="0" i="0" u="none" strike="noStrike" cap="none">
                <a:solidFill>
                  <a:schemeClr val="lt1"/>
                </a:solidFill>
                <a:latin typeface="Arial"/>
                <a:ea typeface="Arial"/>
                <a:cs typeface="Arial"/>
                <a:sym typeface="Arial"/>
              </a:defRPr>
            </a:lvl8pPr>
            <a:lvl9pPr marL="3657600" marR="0" lvl="8" indent="0" algn="l" rtl="0">
              <a:spcBef>
                <a:spcPts val="0"/>
              </a:spcBef>
              <a:defRPr sz="1800" b="0" i="0" u="none" strike="noStrike" cap="none">
                <a:solidFill>
                  <a:schemeClr val="lt1"/>
                </a:solidFill>
                <a:latin typeface="Arial"/>
                <a:ea typeface="Arial"/>
                <a:cs typeface="Arial"/>
                <a:sym typeface="Arial"/>
              </a:defRPr>
            </a:lvl9pPr>
          </a:lstStyle>
          <a:p>
            <a:endParaRPr/>
          </a:p>
        </p:txBody>
      </p:sp>
      <p:sp>
        <p:nvSpPr>
          <p:cNvPr id="45" name="Shape 45"/>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6"/>
        <p:cNvGrpSpPr/>
        <p:nvPr/>
      </p:nvGrpSpPr>
      <p:grpSpPr>
        <a:xfrm>
          <a:off x="0" y="0"/>
          <a:ext cx="0" cy="0"/>
          <a:chOff x="0" y="0"/>
          <a:chExt cx="0" cy="0"/>
        </a:xfrm>
      </p:grpSpPr>
      <p:sp>
        <p:nvSpPr>
          <p:cNvPr id="47" name="Shape 47"/>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lvl="0" algn="l" rtl="0">
              <a:spcBef>
                <a:spcPts val="0"/>
              </a:spcBef>
              <a:spcAft>
                <a:spcPts val="0"/>
              </a:spcAft>
              <a:defRPr sz="4000">
                <a:solidFill>
                  <a:schemeClr val="dk2"/>
                </a:solidFill>
                <a:latin typeface="Arial"/>
                <a:ea typeface="Arial"/>
                <a:cs typeface="Arial"/>
                <a:sym typeface="Arial"/>
              </a:defRPr>
            </a:lvl1pPr>
            <a:lvl2pPr lvl="1" algn="l" rtl="0">
              <a:spcBef>
                <a:spcPts val="0"/>
              </a:spcBef>
              <a:spcAft>
                <a:spcPts val="0"/>
              </a:spcAft>
              <a:defRPr sz="4000">
                <a:solidFill>
                  <a:schemeClr val="dk2"/>
                </a:solidFill>
                <a:latin typeface="Arial"/>
                <a:ea typeface="Arial"/>
                <a:cs typeface="Arial"/>
                <a:sym typeface="Arial"/>
              </a:defRPr>
            </a:lvl2pPr>
            <a:lvl3pPr lvl="2" algn="l" rtl="0">
              <a:spcBef>
                <a:spcPts val="0"/>
              </a:spcBef>
              <a:spcAft>
                <a:spcPts val="0"/>
              </a:spcAft>
              <a:defRPr sz="4000">
                <a:solidFill>
                  <a:schemeClr val="dk2"/>
                </a:solidFill>
                <a:latin typeface="Arial"/>
                <a:ea typeface="Arial"/>
                <a:cs typeface="Arial"/>
                <a:sym typeface="Arial"/>
              </a:defRPr>
            </a:lvl3pPr>
            <a:lvl4pPr lvl="3" algn="l" rtl="0">
              <a:spcBef>
                <a:spcPts val="0"/>
              </a:spcBef>
              <a:spcAft>
                <a:spcPts val="0"/>
              </a:spcAft>
              <a:defRPr sz="4000">
                <a:solidFill>
                  <a:schemeClr val="dk2"/>
                </a:solidFill>
                <a:latin typeface="Arial"/>
                <a:ea typeface="Arial"/>
                <a:cs typeface="Arial"/>
                <a:sym typeface="Arial"/>
              </a:defRPr>
            </a:lvl4pPr>
            <a:lvl5pPr lvl="4" algn="l" rtl="0">
              <a:spcBef>
                <a:spcPts val="0"/>
              </a:spcBef>
              <a:spcAft>
                <a:spcPts val="0"/>
              </a:spcAft>
              <a:defRPr sz="4000">
                <a:solidFill>
                  <a:schemeClr val="dk2"/>
                </a:solidFill>
                <a:latin typeface="Arial"/>
                <a:ea typeface="Arial"/>
                <a:cs typeface="Arial"/>
                <a:sym typeface="Arial"/>
              </a:defRPr>
            </a:lvl5pPr>
            <a:lvl6pPr marL="457200" lvl="5" algn="l" rtl="0">
              <a:spcBef>
                <a:spcPts val="0"/>
              </a:spcBef>
              <a:spcAft>
                <a:spcPts val="0"/>
              </a:spcAft>
              <a:defRPr sz="4000">
                <a:solidFill>
                  <a:schemeClr val="dk2"/>
                </a:solidFill>
                <a:latin typeface="Arial"/>
                <a:ea typeface="Arial"/>
                <a:cs typeface="Arial"/>
                <a:sym typeface="Arial"/>
              </a:defRPr>
            </a:lvl6pPr>
            <a:lvl7pPr marL="914400" lvl="6" algn="l" rtl="0">
              <a:spcBef>
                <a:spcPts val="0"/>
              </a:spcBef>
              <a:spcAft>
                <a:spcPts val="0"/>
              </a:spcAft>
              <a:defRPr sz="4000">
                <a:solidFill>
                  <a:schemeClr val="dk2"/>
                </a:solidFill>
                <a:latin typeface="Arial"/>
                <a:ea typeface="Arial"/>
                <a:cs typeface="Arial"/>
                <a:sym typeface="Arial"/>
              </a:defRPr>
            </a:lvl7pPr>
            <a:lvl8pPr marL="1371600" lvl="7" algn="l" rtl="0">
              <a:spcBef>
                <a:spcPts val="0"/>
              </a:spcBef>
              <a:spcAft>
                <a:spcPts val="0"/>
              </a:spcAft>
              <a:defRPr sz="4000">
                <a:solidFill>
                  <a:schemeClr val="dk2"/>
                </a:solidFill>
                <a:latin typeface="Arial"/>
                <a:ea typeface="Arial"/>
                <a:cs typeface="Arial"/>
                <a:sym typeface="Arial"/>
              </a:defRPr>
            </a:lvl8pPr>
            <a:lvl9pPr marL="1828800" lvl="8" algn="l" rtl="0">
              <a:spcBef>
                <a:spcPts val="0"/>
              </a:spcBef>
              <a:spcAft>
                <a:spcPts val="0"/>
              </a:spcAft>
              <a:defRPr sz="4000">
                <a:solidFill>
                  <a:schemeClr val="dk2"/>
                </a:solidFill>
                <a:latin typeface="Arial"/>
                <a:ea typeface="Arial"/>
                <a:cs typeface="Arial"/>
                <a:sym typeface="Arial"/>
              </a:defRPr>
            </a:lvl9pPr>
          </a:lstStyle>
          <a:p>
            <a:endParaRPr/>
          </a:p>
        </p:txBody>
      </p:sp>
      <p:sp>
        <p:nvSpPr>
          <p:cNvPr id="48" name="Shape 48"/>
          <p:cNvSpPr txBox="1">
            <a:spLocks noGrp="1"/>
          </p:cNvSpPr>
          <p:nvPr>
            <p:ph type="body" idx="1"/>
          </p:nvPr>
        </p:nvSpPr>
        <p:spPr>
          <a:xfrm>
            <a:off x="457200" y="1673351"/>
            <a:ext cx="4038599" cy="471830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49" name="Shape 49"/>
          <p:cNvSpPr txBox="1">
            <a:spLocks noGrp="1"/>
          </p:cNvSpPr>
          <p:nvPr>
            <p:ph type="body" idx="2"/>
          </p:nvPr>
        </p:nvSpPr>
        <p:spPr>
          <a:xfrm>
            <a:off x="4648200" y="1673351"/>
            <a:ext cx="4038599" cy="4718303"/>
          </a:xfrm>
          <a:prstGeom prst="rect">
            <a:avLst/>
          </a:prstGeom>
          <a:noFill/>
          <a:ln>
            <a:noFill/>
          </a:ln>
        </p:spPr>
        <p:txBody>
          <a:bodyPr lIns="91425" tIns="91425" rIns="91425" bIns="91425" anchor="t" anchorCtr="0"/>
          <a:lstStyle>
            <a:lvl1pPr lvl="0" rtl="0">
              <a:spcBef>
                <a:spcPts val="0"/>
              </a:spcBef>
              <a:defRPr sz="2800"/>
            </a:lvl1pPr>
            <a:lvl2pPr lvl="1" rtl="0">
              <a:spcBef>
                <a:spcPts val="0"/>
              </a:spcBef>
              <a:defRPr sz="2400"/>
            </a:lvl2pPr>
            <a:lvl3pPr lvl="2" rtl="0">
              <a:spcBef>
                <a:spcPts val="0"/>
              </a:spcBef>
              <a:defRPr sz="2000"/>
            </a:lvl3pPr>
            <a:lvl4pPr lvl="3" rtl="0">
              <a:spcBef>
                <a:spcPts val="0"/>
              </a:spcBef>
              <a:defRPr sz="1800"/>
            </a:lvl4pPr>
            <a:lvl5pPr lvl="4" rtl="0">
              <a:spcBef>
                <a:spcPts val="0"/>
              </a:spcBef>
              <a:defRPr sz="1800"/>
            </a:lvl5pPr>
            <a:lvl6pPr lvl="5" rtl="0">
              <a:spcBef>
                <a:spcPts val="0"/>
              </a:spcBef>
              <a:defRPr sz="1800"/>
            </a:lvl6pPr>
            <a:lvl7pPr lvl="6" rtl="0">
              <a:spcBef>
                <a:spcPts val="0"/>
              </a:spcBef>
              <a:defRPr sz="1800"/>
            </a:lvl7pPr>
            <a:lvl8pPr lvl="7" rtl="0">
              <a:spcBef>
                <a:spcPts val="0"/>
              </a:spcBef>
              <a:defRPr sz="1800"/>
            </a:lvl8pPr>
            <a:lvl9pPr lvl="8" rtl="0">
              <a:spcBef>
                <a:spcPts val="0"/>
              </a:spcBef>
              <a:defRPr sz="1800"/>
            </a:lvl9pPr>
          </a:lstStyle>
          <a:p>
            <a:endParaRPr/>
          </a:p>
        </p:txBody>
      </p:sp>
      <p:sp>
        <p:nvSpPr>
          <p:cNvPr id="50" name="Shape 50"/>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51" name="Shape 51"/>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52" name="Shape 52"/>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53"/>
        <p:cNvGrpSpPr/>
        <p:nvPr/>
      </p:nvGrpSpPr>
      <p:grpSpPr>
        <a:xfrm>
          <a:off x="0" y="0"/>
          <a:ext cx="0" cy="0"/>
          <a:chOff x="0" y="0"/>
          <a:chExt cx="0" cy="0"/>
        </a:xfrm>
      </p:grpSpPr>
      <p:cxnSp>
        <p:nvCxnSpPr>
          <p:cNvPr id="54" name="Shape 54"/>
          <p:cNvCxnSpPr/>
          <p:nvPr/>
        </p:nvCxnSpPr>
        <p:spPr>
          <a:xfrm rot="5400000">
            <a:off x="2218531" y="4045744"/>
            <a:ext cx="4708524" cy="1587"/>
          </a:xfrm>
          <a:prstGeom prst="straightConnector1">
            <a:avLst/>
          </a:prstGeom>
          <a:noFill/>
          <a:ln w="19050" cap="flat" cmpd="sng">
            <a:solidFill>
              <a:schemeClr val="dk2"/>
            </a:solidFill>
            <a:prstDash val="solid"/>
            <a:round/>
            <a:headEnd type="none" w="med" len="med"/>
            <a:tailEnd type="none" w="med" len="med"/>
          </a:ln>
        </p:spPr>
      </p:cxnSp>
      <p:sp>
        <p:nvSpPr>
          <p:cNvPr id="55" name="Shape 55"/>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lvl="0" rtl="0">
              <a:spcBef>
                <a:spcPts val="0"/>
              </a:spcBef>
              <a:defRPr/>
            </a:lvl1pPr>
            <a:lvl2pPr lvl="1" rtl="0">
              <a:spcBef>
                <a:spcPts val="0"/>
              </a:spcBef>
              <a:defRPr sz="4000">
                <a:solidFill>
                  <a:schemeClr val="dk2"/>
                </a:solidFill>
                <a:latin typeface="Arial"/>
                <a:ea typeface="Arial"/>
                <a:cs typeface="Arial"/>
                <a:sym typeface="Arial"/>
              </a:defRPr>
            </a:lvl2pPr>
            <a:lvl3pPr lvl="2" rtl="0">
              <a:spcBef>
                <a:spcPts val="0"/>
              </a:spcBef>
              <a:defRPr sz="4000">
                <a:solidFill>
                  <a:schemeClr val="dk2"/>
                </a:solidFill>
                <a:latin typeface="Arial"/>
                <a:ea typeface="Arial"/>
                <a:cs typeface="Arial"/>
                <a:sym typeface="Arial"/>
              </a:defRPr>
            </a:lvl3pPr>
            <a:lvl4pPr lvl="3" rtl="0">
              <a:spcBef>
                <a:spcPts val="0"/>
              </a:spcBef>
              <a:defRPr sz="4000">
                <a:solidFill>
                  <a:schemeClr val="dk2"/>
                </a:solidFill>
                <a:latin typeface="Arial"/>
                <a:ea typeface="Arial"/>
                <a:cs typeface="Arial"/>
                <a:sym typeface="Arial"/>
              </a:defRPr>
            </a:lvl4pPr>
            <a:lvl5pPr lvl="4" rtl="0">
              <a:spcBef>
                <a:spcPts val="0"/>
              </a:spcBef>
              <a:defRPr sz="4000">
                <a:solidFill>
                  <a:schemeClr val="dk2"/>
                </a:solidFill>
                <a:latin typeface="Arial"/>
                <a:ea typeface="Arial"/>
                <a:cs typeface="Arial"/>
                <a:sym typeface="Arial"/>
              </a:defRPr>
            </a:lvl5pPr>
            <a:lvl6pPr lvl="5" rtl="0">
              <a:spcBef>
                <a:spcPts val="0"/>
              </a:spcBef>
              <a:defRPr sz="4000">
                <a:solidFill>
                  <a:schemeClr val="dk2"/>
                </a:solidFill>
                <a:latin typeface="Arial"/>
                <a:ea typeface="Arial"/>
                <a:cs typeface="Arial"/>
                <a:sym typeface="Arial"/>
              </a:defRPr>
            </a:lvl6pPr>
            <a:lvl7pPr lvl="6" rtl="0">
              <a:spcBef>
                <a:spcPts val="0"/>
              </a:spcBef>
              <a:defRPr sz="4000">
                <a:solidFill>
                  <a:schemeClr val="dk2"/>
                </a:solidFill>
                <a:latin typeface="Arial"/>
                <a:ea typeface="Arial"/>
                <a:cs typeface="Arial"/>
                <a:sym typeface="Arial"/>
              </a:defRPr>
            </a:lvl7pPr>
            <a:lvl8pPr lvl="7" rtl="0">
              <a:spcBef>
                <a:spcPts val="0"/>
              </a:spcBef>
              <a:defRPr sz="4000">
                <a:solidFill>
                  <a:schemeClr val="dk2"/>
                </a:solidFill>
                <a:latin typeface="Arial"/>
                <a:ea typeface="Arial"/>
                <a:cs typeface="Arial"/>
                <a:sym typeface="Arial"/>
              </a:defRPr>
            </a:lvl8pPr>
            <a:lvl9pPr lvl="8" rtl="0">
              <a:spcBef>
                <a:spcPts val="0"/>
              </a:spcBef>
              <a:defRPr sz="4000">
                <a:solidFill>
                  <a:schemeClr val="dk2"/>
                </a:solidFill>
                <a:latin typeface="Arial"/>
                <a:ea typeface="Arial"/>
                <a:cs typeface="Arial"/>
                <a:sym typeface="Arial"/>
              </a:defRPr>
            </a:lvl9pPr>
          </a:lstStyle>
          <a:p>
            <a:endParaRPr/>
          </a:p>
        </p:txBody>
      </p:sp>
      <p:sp>
        <p:nvSpPr>
          <p:cNvPr id="56" name="Shape 56"/>
          <p:cNvSpPr txBox="1">
            <a:spLocks noGrp="1"/>
          </p:cNvSpPr>
          <p:nvPr>
            <p:ph type="body" idx="1"/>
          </p:nvPr>
        </p:nvSpPr>
        <p:spPr>
          <a:xfrm>
            <a:off x="457200" y="1676400"/>
            <a:ext cx="3931919" cy="639762"/>
          </a:xfrm>
          <a:prstGeom prst="rect">
            <a:avLst/>
          </a:prstGeom>
          <a:noFill/>
          <a:ln>
            <a:noFill/>
          </a:ln>
        </p:spPr>
        <p:txBody>
          <a:bodyPr lIns="91425" tIns="91425" rIns="91425" bIns="91425" anchor="ctr" anchorCtr="0"/>
          <a:lstStyle>
            <a:lvl1pPr marL="0" lvl="0" indent="0" algn="ctr" rtl="0">
              <a:spcBef>
                <a:spcPts val="0"/>
              </a:spcBef>
              <a:buClr>
                <a:schemeClr val="dk2"/>
              </a:buClr>
              <a:buFont typeface="Arial"/>
              <a:buNone/>
              <a:defRPr sz="2000" b="0">
                <a:solidFill>
                  <a:schemeClr val="dk2"/>
                </a:solidFill>
              </a:defRPr>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Arial"/>
              <a:buNone/>
              <a:defRPr sz="1600" b="1"/>
            </a:lvl6pPr>
            <a:lvl7pPr marL="2743200" lvl="6" indent="0" rtl="0">
              <a:spcBef>
                <a:spcPts val="0"/>
              </a:spcBef>
              <a:buFont typeface="Arial"/>
              <a:buNone/>
              <a:defRPr sz="1600" b="1"/>
            </a:lvl7pPr>
            <a:lvl8pPr marL="3200400" lvl="7" indent="0" rtl="0">
              <a:spcBef>
                <a:spcPts val="0"/>
              </a:spcBef>
              <a:buFont typeface="Arial"/>
              <a:buNone/>
              <a:defRPr sz="1600" b="1"/>
            </a:lvl8pPr>
            <a:lvl9pPr marL="3657600" lvl="8" indent="0" rtl="0">
              <a:spcBef>
                <a:spcPts val="0"/>
              </a:spcBef>
              <a:buFont typeface="Arial"/>
              <a:buNone/>
              <a:defRPr sz="1600" b="1"/>
            </a:lvl9pPr>
          </a:lstStyle>
          <a:p>
            <a:endParaRPr/>
          </a:p>
        </p:txBody>
      </p:sp>
      <p:sp>
        <p:nvSpPr>
          <p:cNvPr id="57" name="Shape 57"/>
          <p:cNvSpPr txBox="1">
            <a:spLocks noGrp="1"/>
          </p:cNvSpPr>
          <p:nvPr>
            <p:ph type="body" idx="2"/>
          </p:nvPr>
        </p:nvSpPr>
        <p:spPr>
          <a:xfrm>
            <a:off x="457200" y="2438400"/>
            <a:ext cx="3931919"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58" name="Shape 58"/>
          <p:cNvSpPr txBox="1">
            <a:spLocks noGrp="1"/>
          </p:cNvSpPr>
          <p:nvPr>
            <p:ph type="body" idx="3"/>
          </p:nvPr>
        </p:nvSpPr>
        <p:spPr>
          <a:xfrm>
            <a:off x="4754880" y="1676400"/>
            <a:ext cx="3931919" cy="639762"/>
          </a:xfrm>
          <a:prstGeom prst="rect">
            <a:avLst/>
          </a:prstGeom>
          <a:noFill/>
          <a:ln>
            <a:noFill/>
          </a:ln>
        </p:spPr>
        <p:txBody>
          <a:bodyPr lIns="91425" tIns="91425" rIns="91425" bIns="91425" anchor="ctr" anchorCtr="0"/>
          <a:lstStyle>
            <a:lvl1pPr marL="0" lvl="0" indent="0" algn="ctr" rtl="0">
              <a:spcBef>
                <a:spcPts val="0"/>
              </a:spcBef>
              <a:buClr>
                <a:schemeClr val="dk2"/>
              </a:buClr>
              <a:buFont typeface="Arial"/>
              <a:buNone/>
              <a:defRPr sz="2000" b="0">
                <a:solidFill>
                  <a:schemeClr val="dk2"/>
                </a:solidFill>
                <a:latin typeface="Arial"/>
                <a:ea typeface="Arial"/>
                <a:cs typeface="Arial"/>
                <a:sym typeface="Arial"/>
              </a:defRPr>
            </a:lvl1pPr>
            <a:lvl2pPr marL="457200" lvl="1" indent="0" rtl="0">
              <a:spcBef>
                <a:spcPts val="0"/>
              </a:spcBef>
              <a:buFont typeface="Arial"/>
              <a:buNone/>
              <a:defRPr sz="2000" b="1"/>
            </a:lvl2pPr>
            <a:lvl3pPr marL="914400" lvl="2" indent="0" rtl="0">
              <a:spcBef>
                <a:spcPts val="0"/>
              </a:spcBef>
              <a:buFont typeface="Arial"/>
              <a:buNone/>
              <a:defRPr sz="1800" b="1"/>
            </a:lvl3pPr>
            <a:lvl4pPr marL="1371600" lvl="3" indent="0" rtl="0">
              <a:spcBef>
                <a:spcPts val="0"/>
              </a:spcBef>
              <a:buFont typeface="Arial"/>
              <a:buNone/>
              <a:defRPr sz="1600" b="1"/>
            </a:lvl4pPr>
            <a:lvl5pPr marL="1828800" lvl="4" indent="0" rtl="0">
              <a:spcBef>
                <a:spcPts val="0"/>
              </a:spcBef>
              <a:buFont typeface="Arial"/>
              <a:buNone/>
              <a:defRPr sz="1600" b="1"/>
            </a:lvl5pPr>
            <a:lvl6pPr marL="2286000" lvl="5" indent="0" rtl="0">
              <a:spcBef>
                <a:spcPts val="0"/>
              </a:spcBef>
              <a:buFont typeface="Arial"/>
              <a:buNone/>
              <a:defRPr sz="1600" b="1"/>
            </a:lvl6pPr>
            <a:lvl7pPr marL="2743200" lvl="6" indent="0" rtl="0">
              <a:spcBef>
                <a:spcPts val="0"/>
              </a:spcBef>
              <a:buFont typeface="Arial"/>
              <a:buNone/>
              <a:defRPr sz="1600" b="1"/>
            </a:lvl7pPr>
            <a:lvl8pPr marL="3200400" lvl="7" indent="0" rtl="0">
              <a:spcBef>
                <a:spcPts val="0"/>
              </a:spcBef>
              <a:buFont typeface="Arial"/>
              <a:buNone/>
              <a:defRPr sz="1600" b="1"/>
            </a:lvl8pPr>
            <a:lvl9pPr marL="3657600" lvl="8" indent="0" rtl="0">
              <a:spcBef>
                <a:spcPts val="0"/>
              </a:spcBef>
              <a:buFont typeface="Arial"/>
              <a:buNone/>
              <a:defRPr sz="1600" b="1"/>
            </a:lvl9pPr>
          </a:lstStyle>
          <a:p>
            <a:endParaRPr/>
          </a:p>
        </p:txBody>
      </p:sp>
      <p:sp>
        <p:nvSpPr>
          <p:cNvPr id="59" name="Shape 59"/>
          <p:cNvSpPr txBox="1">
            <a:spLocks noGrp="1"/>
          </p:cNvSpPr>
          <p:nvPr>
            <p:ph type="body" idx="4"/>
          </p:nvPr>
        </p:nvSpPr>
        <p:spPr>
          <a:xfrm>
            <a:off x="4754880" y="2438400"/>
            <a:ext cx="3931919" cy="3951287"/>
          </a:xfrm>
          <a:prstGeom prst="rect">
            <a:avLst/>
          </a:prstGeom>
          <a:noFill/>
          <a:ln>
            <a:noFill/>
          </a:ln>
        </p:spPr>
        <p:txBody>
          <a:bodyPr lIns="91425" tIns="91425" rIns="91425" bIns="91425" anchor="t" anchorCtr="0"/>
          <a:lstStyle>
            <a:lvl1pPr lvl="0" rtl="0">
              <a:spcBef>
                <a:spcPts val="0"/>
              </a:spcBef>
              <a:defRPr sz="2400"/>
            </a:lvl1pPr>
            <a:lvl2pPr lvl="1" rtl="0">
              <a:spcBef>
                <a:spcPts val="0"/>
              </a:spcBef>
              <a:defRPr sz="2000"/>
            </a:lvl2pPr>
            <a:lvl3pPr lvl="2" rtl="0">
              <a:spcBef>
                <a:spcPts val="0"/>
              </a:spcBef>
              <a:defRPr sz="1800"/>
            </a:lvl3pPr>
            <a:lvl4pPr lvl="3" rtl="0">
              <a:spcBef>
                <a:spcPts val="0"/>
              </a:spcBef>
              <a:defRPr sz="1600"/>
            </a:lvl4pPr>
            <a:lvl5pPr lvl="4" rtl="0">
              <a:spcBef>
                <a:spcPts val="0"/>
              </a:spcBef>
              <a:defRPr sz="1600"/>
            </a:lvl5pPr>
            <a:lvl6pPr lvl="5" rtl="0">
              <a:spcBef>
                <a:spcPts val="0"/>
              </a:spcBef>
              <a:defRPr sz="1600"/>
            </a:lvl6pPr>
            <a:lvl7pPr lvl="6" rtl="0">
              <a:spcBef>
                <a:spcPts val="0"/>
              </a:spcBef>
              <a:defRPr sz="1600"/>
            </a:lvl7pPr>
            <a:lvl8pPr lvl="7" rtl="0">
              <a:spcBef>
                <a:spcPts val="0"/>
              </a:spcBef>
              <a:defRPr sz="1600"/>
            </a:lvl8pPr>
            <a:lvl9pPr lvl="8" rtl="0">
              <a:spcBef>
                <a:spcPts val="0"/>
              </a:spcBef>
              <a:defRPr sz="1600"/>
            </a:lvl9pPr>
          </a:lstStyle>
          <a:p>
            <a:endParaRPr/>
          </a:p>
        </p:txBody>
      </p:sp>
      <p:sp>
        <p:nvSpPr>
          <p:cNvPr id="60" name="Shape 60"/>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63"/>
        <p:cNvGrpSpPr/>
        <p:nvPr/>
      </p:nvGrpSpPr>
      <p:grpSpPr>
        <a:xfrm>
          <a:off x="0" y="0"/>
          <a:ext cx="0" cy="0"/>
          <a:chOff x="0" y="0"/>
          <a:chExt cx="0" cy="0"/>
        </a:xfrm>
      </p:grpSpPr>
      <p:cxnSp>
        <p:nvCxnSpPr>
          <p:cNvPr id="64" name="Shape 64"/>
          <p:cNvCxnSpPr/>
          <p:nvPr/>
        </p:nvCxnSpPr>
        <p:spPr>
          <a:xfrm rot="5400000">
            <a:off x="-13494" y="3580607"/>
            <a:ext cx="5578475" cy="1587"/>
          </a:xfrm>
          <a:prstGeom prst="straightConnector1">
            <a:avLst/>
          </a:prstGeom>
          <a:noFill/>
          <a:ln w="19050" cap="flat" cmpd="sng">
            <a:solidFill>
              <a:schemeClr val="dk2"/>
            </a:solidFill>
            <a:prstDash val="solid"/>
            <a:round/>
            <a:headEnd type="none" w="med" len="med"/>
            <a:tailEnd type="none" w="med" len="med"/>
          </a:ln>
        </p:spPr>
      </p:cxnSp>
      <p:sp>
        <p:nvSpPr>
          <p:cNvPr id="65" name="Shape 65"/>
          <p:cNvSpPr txBox="1">
            <a:spLocks noGrp="1"/>
          </p:cNvSpPr>
          <p:nvPr>
            <p:ph type="title"/>
          </p:nvPr>
        </p:nvSpPr>
        <p:spPr>
          <a:xfrm>
            <a:off x="457200" y="792079"/>
            <a:ext cx="2139695" cy="1261871"/>
          </a:xfrm>
          <a:prstGeom prst="rect">
            <a:avLst/>
          </a:prstGeom>
          <a:noFill/>
          <a:ln>
            <a:noFill/>
          </a:ln>
        </p:spPr>
        <p:txBody>
          <a:bodyPr lIns="91425" tIns="91425" rIns="91425" bIns="91425" anchor="b" anchorCtr="0"/>
          <a:lstStyle>
            <a:lvl1pPr lvl="0" algn="l" rtl="0">
              <a:spcBef>
                <a:spcPts val="0"/>
              </a:spcBef>
              <a:defRPr sz="2400" b="0"/>
            </a:lvl1pPr>
            <a:lvl2pPr lvl="1" rtl="0">
              <a:spcBef>
                <a:spcPts val="0"/>
              </a:spcBef>
              <a:defRPr sz="4000">
                <a:solidFill>
                  <a:schemeClr val="dk2"/>
                </a:solidFill>
                <a:latin typeface="Arial"/>
                <a:ea typeface="Arial"/>
                <a:cs typeface="Arial"/>
                <a:sym typeface="Arial"/>
              </a:defRPr>
            </a:lvl2pPr>
            <a:lvl3pPr lvl="2" rtl="0">
              <a:spcBef>
                <a:spcPts val="0"/>
              </a:spcBef>
              <a:defRPr sz="4000">
                <a:solidFill>
                  <a:schemeClr val="dk2"/>
                </a:solidFill>
                <a:latin typeface="Arial"/>
                <a:ea typeface="Arial"/>
                <a:cs typeface="Arial"/>
                <a:sym typeface="Arial"/>
              </a:defRPr>
            </a:lvl3pPr>
            <a:lvl4pPr lvl="3" rtl="0">
              <a:spcBef>
                <a:spcPts val="0"/>
              </a:spcBef>
              <a:defRPr sz="4000">
                <a:solidFill>
                  <a:schemeClr val="dk2"/>
                </a:solidFill>
                <a:latin typeface="Arial"/>
                <a:ea typeface="Arial"/>
                <a:cs typeface="Arial"/>
                <a:sym typeface="Arial"/>
              </a:defRPr>
            </a:lvl4pPr>
            <a:lvl5pPr lvl="4" rtl="0">
              <a:spcBef>
                <a:spcPts val="0"/>
              </a:spcBef>
              <a:defRPr sz="4000">
                <a:solidFill>
                  <a:schemeClr val="dk2"/>
                </a:solidFill>
                <a:latin typeface="Arial"/>
                <a:ea typeface="Arial"/>
                <a:cs typeface="Arial"/>
                <a:sym typeface="Arial"/>
              </a:defRPr>
            </a:lvl5pPr>
            <a:lvl6pPr lvl="5" rtl="0">
              <a:spcBef>
                <a:spcPts val="0"/>
              </a:spcBef>
              <a:defRPr sz="4000">
                <a:solidFill>
                  <a:schemeClr val="dk2"/>
                </a:solidFill>
                <a:latin typeface="Arial"/>
                <a:ea typeface="Arial"/>
                <a:cs typeface="Arial"/>
                <a:sym typeface="Arial"/>
              </a:defRPr>
            </a:lvl6pPr>
            <a:lvl7pPr lvl="6" rtl="0">
              <a:spcBef>
                <a:spcPts val="0"/>
              </a:spcBef>
              <a:defRPr sz="4000">
                <a:solidFill>
                  <a:schemeClr val="dk2"/>
                </a:solidFill>
                <a:latin typeface="Arial"/>
                <a:ea typeface="Arial"/>
                <a:cs typeface="Arial"/>
                <a:sym typeface="Arial"/>
              </a:defRPr>
            </a:lvl7pPr>
            <a:lvl8pPr lvl="7" rtl="0">
              <a:spcBef>
                <a:spcPts val="0"/>
              </a:spcBef>
              <a:defRPr sz="4000">
                <a:solidFill>
                  <a:schemeClr val="dk2"/>
                </a:solidFill>
                <a:latin typeface="Arial"/>
                <a:ea typeface="Arial"/>
                <a:cs typeface="Arial"/>
                <a:sym typeface="Arial"/>
              </a:defRPr>
            </a:lvl8pPr>
            <a:lvl9pPr lvl="8" rtl="0">
              <a:spcBef>
                <a:spcPts val="0"/>
              </a:spcBef>
              <a:defRPr sz="4000">
                <a:solidFill>
                  <a:schemeClr val="dk2"/>
                </a:solidFill>
                <a:latin typeface="Arial"/>
                <a:ea typeface="Arial"/>
                <a:cs typeface="Arial"/>
                <a:sym typeface="Arial"/>
              </a:defRPr>
            </a:lvl9pPr>
          </a:lstStyle>
          <a:p>
            <a:endParaRPr/>
          </a:p>
        </p:txBody>
      </p:sp>
      <p:sp>
        <p:nvSpPr>
          <p:cNvPr id="66" name="Shape 66"/>
          <p:cNvSpPr txBox="1">
            <a:spLocks noGrp="1"/>
          </p:cNvSpPr>
          <p:nvPr>
            <p:ph type="body" idx="1"/>
          </p:nvPr>
        </p:nvSpPr>
        <p:spPr>
          <a:xfrm>
            <a:off x="2971800" y="792079"/>
            <a:ext cx="5714999" cy="5577839"/>
          </a:xfrm>
          <a:prstGeom prst="rect">
            <a:avLst/>
          </a:prstGeom>
          <a:noFill/>
          <a:ln>
            <a:noFill/>
          </a:ln>
        </p:spPr>
        <p:txBody>
          <a:bodyPr lIns="91425" tIns="91425" rIns="91425" bIns="91425" anchor="t" anchorCtr="0"/>
          <a:lstStyle>
            <a:lvl1pPr lvl="0" rtl="0">
              <a:spcBef>
                <a:spcPts val="0"/>
              </a:spcBef>
              <a:defRPr sz="3200"/>
            </a:lvl1pPr>
            <a:lvl2pPr lvl="1" rtl="0">
              <a:spcBef>
                <a:spcPts val="0"/>
              </a:spcBef>
              <a:defRPr sz="2800"/>
            </a:lvl2pPr>
            <a:lvl3pPr lvl="2" rtl="0">
              <a:spcBef>
                <a:spcPts val="0"/>
              </a:spcBef>
              <a:defRPr sz="2400"/>
            </a:lvl3pPr>
            <a:lvl4pPr lvl="3" rtl="0">
              <a:spcBef>
                <a:spcPts val="0"/>
              </a:spcBef>
              <a:defRPr sz="2000"/>
            </a:lvl4pPr>
            <a:lvl5pPr lvl="4" rtl="0">
              <a:spcBef>
                <a:spcPts val="0"/>
              </a:spcBef>
              <a:defRPr sz="2000"/>
            </a:lvl5pPr>
            <a:lvl6pPr lvl="5" rtl="0">
              <a:spcBef>
                <a:spcPts val="0"/>
              </a:spcBef>
              <a:defRPr sz="2000"/>
            </a:lvl6pPr>
            <a:lvl7pPr lvl="6" rtl="0">
              <a:spcBef>
                <a:spcPts val="0"/>
              </a:spcBef>
              <a:defRPr sz="2000"/>
            </a:lvl7pPr>
            <a:lvl8pPr lvl="7" rtl="0">
              <a:spcBef>
                <a:spcPts val="0"/>
              </a:spcBef>
              <a:defRPr sz="2000"/>
            </a:lvl8pPr>
            <a:lvl9pPr lvl="8" rtl="0">
              <a:spcBef>
                <a:spcPts val="0"/>
              </a:spcBef>
              <a:defRPr sz="2000"/>
            </a:lvl9pPr>
          </a:lstStyle>
          <a:p>
            <a:endParaRPr/>
          </a:p>
        </p:txBody>
      </p:sp>
      <p:sp>
        <p:nvSpPr>
          <p:cNvPr id="67" name="Shape 67"/>
          <p:cNvSpPr txBox="1">
            <a:spLocks noGrp="1"/>
          </p:cNvSpPr>
          <p:nvPr>
            <p:ph type="body" idx="2"/>
          </p:nvPr>
        </p:nvSpPr>
        <p:spPr>
          <a:xfrm>
            <a:off x="457200" y="2130551"/>
            <a:ext cx="2139695" cy="4243615"/>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marL="457200" lvl="1" indent="0" rtl="0">
              <a:spcBef>
                <a:spcPts val="0"/>
              </a:spcBef>
              <a:buFont typeface="Arial"/>
              <a:buNone/>
              <a:defRPr sz="1200"/>
            </a:lvl2pPr>
            <a:lvl3pPr marL="914400" lvl="2" indent="0" rtl="0">
              <a:spcBef>
                <a:spcPts val="0"/>
              </a:spcBef>
              <a:buFont typeface="Arial"/>
              <a:buNone/>
              <a:defRPr sz="1000"/>
            </a:lvl3pPr>
            <a:lvl4pPr marL="1371600" lvl="3" indent="0" rtl="0">
              <a:spcBef>
                <a:spcPts val="0"/>
              </a:spcBef>
              <a:buFont typeface="Arial"/>
              <a:buNone/>
              <a:defRPr sz="900"/>
            </a:lvl4pPr>
            <a:lvl5pPr marL="1828800" lvl="4" indent="0" rtl="0">
              <a:spcBef>
                <a:spcPts val="0"/>
              </a:spcBef>
              <a:buFont typeface="Arial"/>
              <a:buNone/>
              <a:defRPr sz="900"/>
            </a:lvl5pPr>
            <a:lvl6pPr marL="2286000" lvl="5" indent="0" rtl="0">
              <a:spcBef>
                <a:spcPts val="0"/>
              </a:spcBef>
              <a:buFont typeface="Arial"/>
              <a:buNone/>
              <a:defRPr sz="900"/>
            </a:lvl6pPr>
            <a:lvl7pPr marL="2743200" lvl="6" indent="0" rtl="0">
              <a:spcBef>
                <a:spcPts val="0"/>
              </a:spcBef>
              <a:buFont typeface="Arial"/>
              <a:buNone/>
              <a:defRPr sz="900"/>
            </a:lvl7pPr>
            <a:lvl8pPr marL="3200400" lvl="7" indent="0" rtl="0">
              <a:spcBef>
                <a:spcPts val="0"/>
              </a:spcBef>
              <a:buFont typeface="Arial"/>
              <a:buNone/>
              <a:defRPr sz="900"/>
            </a:lvl8pPr>
            <a:lvl9pPr marL="3657600" lvl="8" indent="0" rtl="0">
              <a:spcBef>
                <a:spcPts val="0"/>
              </a:spcBef>
              <a:buFont typeface="Arial"/>
              <a:buNone/>
              <a:defRPr sz="900"/>
            </a:lvl9pPr>
          </a:lstStyle>
          <a:p>
            <a:endParaRPr/>
          </a:p>
        </p:txBody>
      </p:sp>
      <p:sp>
        <p:nvSpPr>
          <p:cNvPr id="68" name="Shape 68"/>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57200" y="792479"/>
            <a:ext cx="2142679" cy="1264920"/>
          </a:xfrm>
          <a:prstGeom prst="rect">
            <a:avLst/>
          </a:prstGeom>
          <a:noFill/>
          <a:ln>
            <a:noFill/>
          </a:ln>
        </p:spPr>
        <p:txBody>
          <a:bodyPr lIns="91425" tIns="91425" rIns="91425" bIns="91425" anchor="b" anchorCtr="0"/>
          <a:lstStyle>
            <a:lvl1pPr lvl="0" algn="l" rtl="0">
              <a:spcBef>
                <a:spcPts val="0"/>
              </a:spcBef>
              <a:defRPr sz="2400" b="0"/>
            </a:lvl1pPr>
            <a:lvl2pPr lvl="1" rtl="0">
              <a:spcBef>
                <a:spcPts val="0"/>
              </a:spcBef>
              <a:defRPr sz="4000">
                <a:solidFill>
                  <a:schemeClr val="dk2"/>
                </a:solidFill>
                <a:latin typeface="Arial"/>
                <a:ea typeface="Arial"/>
                <a:cs typeface="Arial"/>
                <a:sym typeface="Arial"/>
              </a:defRPr>
            </a:lvl2pPr>
            <a:lvl3pPr lvl="2" rtl="0">
              <a:spcBef>
                <a:spcPts val="0"/>
              </a:spcBef>
              <a:defRPr sz="4000">
                <a:solidFill>
                  <a:schemeClr val="dk2"/>
                </a:solidFill>
                <a:latin typeface="Arial"/>
                <a:ea typeface="Arial"/>
                <a:cs typeface="Arial"/>
                <a:sym typeface="Arial"/>
              </a:defRPr>
            </a:lvl3pPr>
            <a:lvl4pPr lvl="3" rtl="0">
              <a:spcBef>
                <a:spcPts val="0"/>
              </a:spcBef>
              <a:defRPr sz="4000">
                <a:solidFill>
                  <a:schemeClr val="dk2"/>
                </a:solidFill>
                <a:latin typeface="Arial"/>
                <a:ea typeface="Arial"/>
                <a:cs typeface="Arial"/>
                <a:sym typeface="Arial"/>
              </a:defRPr>
            </a:lvl4pPr>
            <a:lvl5pPr lvl="4" rtl="0">
              <a:spcBef>
                <a:spcPts val="0"/>
              </a:spcBef>
              <a:defRPr sz="4000">
                <a:solidFill>
                  <a:schemeClr val="dk2"/>
                </a:solidFill>
                <a:latin typeface="Arial"/>
                <a:ea typeface="Arial"/>
                <a:cs typeface="Arial"/>
                <a:sym typeface="Arial"/>
              </a:defRPr>
            </a:lvl5pPr>
            <a:lvl6pPr lvl="5" rtl="0">
              <a:spcBef>
                <a:spcPts val="0"/>
              </a:spcBef>
              <a:defRPr sz="4000">
                <a:solidFill>
                  <a:schemeClr val="dk2"/>
                </a:solidFill>
                <a:latin typeface="Arial"/>
                <a:ea typeface="Arial"/>
                <a:cs typeface="Arial"/>
                <a:sym typeface="Arial"/>
              </a:defRPr>
            </a:lvl6pPr>
            <a:lvl7pPr lvl="6" rtl="0">
              <a:spcBef>
                <a:spcPts val="0"/>
              </a:spcBef>
              <a:defRPr sz="4000">
                <a:solidFill>
                  <a:schemeClr val="dk2"/>
                </a:solidFill>
                <a:latin typeface="Arial"/>
                <a:ea typeface="Arial"/>
                <a:cs typeface="Arial"/>
                <a:sym typeface="Arial"/>
              </a:defRPr>
            </a:lvl7pPr>
            <a:lvl8pPr lvl="7" rtl="0">
              <a:spcBef>
                <a:spcPts val="0"/>
              </a:spcBef>
              <a:defRPr sz="4000">
                <a:solidFill>
                  <a:schemeClr val="dk2"/>
                </a:solidFill>
                <a:latin typeface="Arial"/>
                <a:ea typeface="Arial"/>
                <a:cs typeface="Arial"/>
                <a:sym typeface="Arial"/>
              </a:defRPr>
            </a:lvl8pPr>
            <a:lvl9pPr lvl="8" rtl="0">
              <a:spcBef>
                <a:spcPts val="0"/>
              </a:spcBef>
              <a:defRPr sz="4000">
                <a:solidFill>
                  <a:schemeClr val="dk2"/>
                </a:solidFill>
                <a:latin typeface="Arial"/>
                <a:ea typeface="Arial"/>
                <a:cs typeface="Arial"/>
                <a:sym typeface="Arial"/>
              </a:defRPr>
            </a:lvl9pPr>
          </a:lstStyle>
          <a:p>
            <a:endParaRPr/>
          </a:p>
        </p:txBody>
      </p:sp>
      <p:sp>
        <p:nvSpPr>
          <p:cNvPr id="73" name="Shape 73"/>
          <p:cNvSpPr>
            <a:spLocks noGrp="1"/>
          </p:cNvSpPr>
          <p:nvPr>
            <p:ph type="pic" idx="2"/>
          </p:nvPr>
        </p:nvSpPr>
        <p:spPr>
          <a:xfrm>
            <a:off x="2858609" y="838200"/>
            <a:ext cx="5904389" cy="5500456"/>
          </a:xfrm>
          <a:prstGeom prst="rect">
            <a:avLst/>
          </a:prstGeom>
          <a:solidFill>
            <a:schemeClr val="lt2"/>
          </a:solidFill>
          <a:ln w="76200" cap="flat" cmpd="sng">
            <a:solidFill>
              <a:srgbClr val="FFFFFF"/>
            </a:solidFill>
            <a:prstDash val="solid"/>
            <a:miter/>
            <a:headEnd type="none" w="med" len="med"/>
            <a:tailEnd type="none" w="med" len="med"/>
          </a:ln>
        </p:spPr>
      </p:sp>
      <p:sp>
        <p:nvSpPr>
          <p:cNvPr id="74" name="Shape 74"/>
          <p:cNvSpPr txBox="1">
            <a:spLocks noGrp="1"/>
          </p:cNvSpPr>
          <p:nvPr>
            <p:ph type="body" idx="1"/>
          </p:nvPr>
        </p:nvSpPr>
        <p:spPr>
          <a:xfrm>
            <a:off x="457200" y="2133600"/>
            <a:ext cx="2139695" cy="4242815"/>
          </a:xfrm>
          <a:prstGeom prst="rect">
            <a:avLst/>
          </a:prstGeom>
          <a:noFill/>
          <a:ln>
            <a:noFill/>
          </a:ln>
        </p:spPr>
        <p:txBody>
          <a:bodyPr lIns="91425" tIns="91425" rIns="91425" bIns="91425" anchor="t" anchorCtr="0"/>
          <a:lstStyle>
            <a:lvl1pPr marL="0" lvl="0" indent="0" rtl="0">
              <a:spcBef>
                <a:spcPts val="0"/>
              </a:spcBef>
              <a:buFont typeface="Arial"/>
              <a:buNone/>
              <a:defRPr sz="1400"/>
            </a:lvl1pPr>
            <a:lvl2pPr marL="457200" lvl="1" indent="0" rtl="0">
              <a:spcBef>
                <a:spcPts val="0"/>
              </a:spcBef>
              <a:buFont typeface="Arial"/>
              <a:buNone/>
              <a:defRPr sz="1200"/>
            </a:lvl2pPr>
            <a:lvl3pPr marL="914400" lvl="2" indent="0" rtl="0">
              <a:spcBef>
                <a:spcPts val="0"/>
              </a:spcBef>
              <a:buFont typeface="Arial"/>
              <a:buNone/>
              <a:defRPr sz="1000"/>
            </a:lvl3pPr>
            <a:lvl4pPr marL="1371600" lvl="3" indent="0" rtl="0">
              <a:spcBef>
                <a:spcPts val="0"/>
              </a:spcBef>
              <a:buFont typeface="Arial"/>
              <a:buNone/>
              <a:defRPr sz="900"/>
            </a:lvl4pPr>
            <a:lvl5pPr marL="1828800" lvl="4" indent="0" rtl="0">
              <a:spcBef>
                <a:spcPts val="0"/>
              </a:spcBef>
              <a:buFont typeface="Arial"/>
              <a:buNone/>
              <a:defRPr sz="900"/>
            </a:lvl5pPr>
            <a:lvl6pPr marL="2286000" lvl="5" indent="0" rtl="0">
              <a:spcBef>
                <a:spcPts val="0"/>
              </a:spcBef>
              <a:buFont typeface="Arial"/>
              <a:buNone/>
              <a:defRPr sz="900"/>
            </a:lvl6pPr>
            <a:lvl7pPr marL="2743200" lvl="6" indent="0" rtl="0">
              <a:spcBef>
                <a:spcPts val="0"/>
              </a:spcBef>
              <a:buFont typeface="Arial"/>
              <a:buNone/>
              <a:defRPr sz="900"/>
            </a:lvl7pPr>
            <a:lvl8pPr marL="3200400" lvl="7" indent="0" rtl="0">
              <a:spcBef>
                <a:spcPts val="0"/>
              </a:spcBef>
              <a:buFont typeface="Arial"/>
              <a:buNone/>
              <a:defRPr sz="900"/>
            </a:lvl8pPr>
            <a:lvl9pPr marL="3657600" lvl="8" indent="0" rtl="0">
              <a:spcBef>
                <a:spcPts val="0"/>
              </a:spcBef>
              <a:buFont typeface="Arial"/>
              <a:buNone/>
              <a:defRPr sz="900"/>
            </a:lvl9pPr>
          </a:lstStyle>
          <a:p>
            <a:endParaRPr/>
          </a:p>
        </p:txBody>
      </p:sp>
      <p:sp>
        <p:nvSpPr>
          <p:cNvPr id="75" name="Shape 75"/>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6" name="Shape 76"/>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77" name="Shape 77"/>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0" y="220662"/>
            <a:ext cx="9144000" cy="228600"/>
          </a:xfrm>
          <a:prstGeom prst="rect">
            <a:avLst/>
          </a:prstGeom>
          <a:solidFill>
            <a:srgbClr val="FFFFFF"/>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 name="Shape 11"/>
          <p:cNvSpPr txBox="1">
            <a:spLocks noGrp="1"/>
          </p:cNvSpPr>
          <p:nvPr>
            <p:ph type="title"/>
          </p:nvPr>
        </p:nvSpPr>
        <p:spPr>
          <a:xfrm>
            <a:off x="457200" y="533400"/>
            <a:ext cx="8229600" cy="990599"/>
          </a:xfrm>
          <a:prstGeom prst="rect">
            <a:avLst/>
          </a:prstGeom>
          <a:noFill/>
          <a:ln>
            <a:noFill/>
          </a:ln>
        </p:spPr>
        <p:txBody>
          <a:bodyPr lIns="91425" tIns="91425" rIns="91425" bIns="91425" anchor="ctr" anchorCtr="0"/>
          <a:lstStyle>
            <a:lvl1pPr marL="0" marR="0" lvl="0" indent="0" algn="l" rtl="0">
              <a:spcBef>
                <a:spcPts val="0"/>
              </a:spcBef>
              <a:spcAft>
                <a:spcPts val="0"/>
              </a:spcAft>
              <a:defRPr sz="4000" b="0" i="0" u="none" strike="noStrike" cap="none">
                <a:solidFill>
                  <a:schemeClr val="dk2"/>
                </a:solidFill>
                <a:latin typeface="Arial"/>
                <a:ea typeface="Arial"/>
                <a:cs typeface="Arial"/>
                <a:sym typeface="Arial"/>
              </a:defRPr>
            </a:lvl1pPr>
            <a:lvl2pPr marL="0" marR="0" lvl="1" indent="0" algn="l" rtl="0">
              <a:spcBef>
                <a:spcPts val="0"/>
              </a:spcBef>
              <a:spcAft>
                <a:spcPts val="0"/>
              </a:spcAft>
              <a:defRPr sz="4000" b="0" i="0" u="none" strike="noStrike" cap="none">
                <a:solidFill>
                  <a:schemeClr val="dk2"/>
                </a:solidFill>
                <a:latin typeface="Arial"/>
                <a:ea typeface="Arial"/>
                <a:cs typeface="Arial"/>
                <a:sym typeface="Arial"/>
              </a:defRPr>
            </a:lvl2pPr>
            <a:lvl3pPr marL="0" marR="0" lvl="2" indent="0" algn="l" rtl="0">
              <a:spcBef>
                <a:spcPts val="0"/>
              </a:spcBef>
              <a:spcAft>
                <a:spcPts val="0"/>
              </a:spcAft>
              <a:defRPr sz="4000" b="0" i="0" u="none" strike="noStrike" cap="none">
                <a:solidFill>
                  <a:schemeClr val="dk2"/>
                </a:solidFill>
                <a:latin typeface="Arial"/>
                <a:ea typeface="Arial"/>
                <a:cs typeface="Arial"/>
                <a:sym typeface="Arial"/>
              </a:defRPr>
            </a:lvl3pPr>
            <a:lvl4pPr marL="0" marR="0" lvl="3" indent="0" algn="l" rtl="0">
              <a:spcBef>
                <a:spcPts val="0"/>
              </a:spcBef>
              <a:spcAft>
                <a:spcPts val="0"/>
              </a:spcAft>
              <a:defRPr sz="4000" b="0" i="0" u="none" strike="noStrike" cap="none">
                <a:solidFill>
                  <a:schemeClr val="dk2"/>
                </a:solidFill>
                <a:latin typeface="Arial"/>
                <a:ea typeface="Arial"/>
                <a:cs typeface="Arial"/>
                <a:sym typeface="Arial"/>
              </a:defRPr>
            </a:lvl4pPr>
            <a:lvl5pPr marL="0" marR="0" lvl="4" indent="0" algn="l" rtl="0">
              <a:spcBef>
                <a:spcPts val="0"/>
              </a:spcBef>
              <a:spcAft>
                <a:spcPts val="0"/>
              </a:spcAft>
              <a:defRPr sz="4000" b="0" i="0" u="none" strike="noStrike" cap="none">
                <a:solidFill>
                  <a:schemeClr val="dk2"/>
                </a:solidFill>
                <a:latin typeface="Arial"/>
                <a:ea typeface="Arial"/>
                <a:cs typeface="Arial"/>
                <a:sym typeface="Arial"/>
              </a:defRPr>
            </a:lvl5pPr>
            <a:lvl6pPr marL="457200" marR="0" lvl="5" indent="0" algn="l" rtl="0">
              <a:spcBef>
                <a:spcPts val="0"/>
              </a:spcBef>
              <a:spcAft>
                <a:spcPts val="0"/>
              </a:spcAft>
              <a:defRPr sz="4000" b="0" i="0" u="none" strike="noStrike" cap="none">
                <a:solidFill>
                  <a:schemeClr val="dk2"/>
                </a:solidFill>
                <a:latin typeface="Arial"/>
                <a:ea typeface="Arial"/>
                <a:cs typeface="Arial"/>
                <a:sym typeface="Arial"/>
              </a:defRPr>
            </a:lvl6pPr>
            <a:lvl7pPr marL="914400" marR="0" lvl="6" indent="0" algn="l" rtl="0">
              <a:spcBef>
                <a:spcPts val="0"/>
              </a:spcBef>
              <a:spcAft>
                <a:spcPts val="0"/>
              </a:spcAft>
              <a:defRPr sz="4000" b="0" i="0" u="none" strike="noStrike" cap="none">
                <a:solidFill>
                  <a:schemeClr val="dk2"/>
                </a:solidFill>
                <a:latin typeface="Arial"/>
                <a:ea typeface="Arial"/>
                <a:cs typeface="Arial"/>
                <a:sym typeface="Arial"/>
              </a:defRPr>
            </a:lvl7pPr>
            <a:lvl8pPr marL="1371600" marR="0" lvl="7" indent="0" algn="l" rtl="0">
              <a:spcBef>
                <a:spcPts val="0"/>
              </a:spcBef>
              <a:spcAft>
                <a:spcPts val="0"/>
              </a:spcAft>
              <a:defRPr sz="4000" b="0" i="0" u="none" strike="noStrike" cap="none">
                <a:solidFill>
                  <a:schemeClr val="dk2"/>
                </a:solidFill>
                <a:latin typeface="Arial"/>
                <a:ea typeface="Arial"/>
                <a:cs typeface="Arial"/>
                <a:sym typeface="Arial"/>
              </a:defRPr>
            </a:lvl8pPr>
            <a:lvl9pPr marL="1828800" marR="0" lvl="8" indent="0" algn="l" rtl="0">
              <a:spcBef>
                <a:spcPts val="0"/>
              </a:spcBef>
              <a:spcAft>
                <a:spcPts val="0"/>
              </a:spcAft>
              <a:defRPr sz="4000" b="0" i="0" u="none" strike="noStrike" cap="none">
                <a:solidFill>
                  <a:schemeClr val="dk2"/>
                </a:solidFill>
                <a:latin typeface="Arial"/>
                <a:ea typeface="Arial"/>
                <a:cs typeface="Arial"/>
                <a:sym typeface="Arial"/>
              </a:defRPr>
            </a:lvl9pPr>
          </a:lstStyle>
          <a:p>
            <a:endParaRPr/>
          </a:p>
        </p:txBody>
      </p:sp>
      <p:sp>
        <p:nvSpPr>
          <p:cNvPr id="12" name="Shape 12"/>
          <p:cNvSpPr txBox="1">
            <a:spLocks noGrp="1"/>
          </p:cNvSpPr>
          <p:nvPr>
            <p:ph type="body" idx="1"/>
          </p:nvPr>
        </p:nvSpPr>
        <p:spPr>
          <a:xfrm>
            <a:off x="457200" y="1600200"/>
            <a:ext cx="8229600" cy="4876799"/>
          </a:xfrm>
          <a:prstGeom prst="rect">
            <a:avLst/>
          </a:prstGeom>
          <a:noFill/>
          <a:ln>
            <a:noFill/>
          </a:ln>
        </p:spPr>
        <p:txBody>
          <a:bodyPr lIns="91425" tIns="91425" rIns="91425" bIns="91425" anchor="t" anchorCtr="0"/>
          <a:lstStyle>
            <a:lvl1pPr marL="182563" marR="0" lvl="0" indent="-53023" algn="l" rtl="0">
              <a:spcBef>
                <a:spcPts val="480"/>
              </a:spcBef>
              <a:spcAft>
                <a:spcPts val="0"/>
              </a:spcAft>
              <a:buClr>
                <a:schemeClr val="accent1"/>
              </a:buClr>
              <a:buFont typeface="Arial"/>
              <a:buChar char="•"/>
              <a:defRPr sz="2400" b="0" i="0" u="none" strike="noStrike" cap="none">
                <a:solidFill>
                  <a:schemeClr val="dk1"/>
                </a:solidFill>
                <a:latin typeface="Arial"/>
                <a:ea typeface="Arial"/>
                <a:cs typeface="Arial"/>
                <a:sym typeface="Arial"/>
              </a:defRPr>
            </a:lvl1pPr>
            <a:lvl2pPr marL="457200" marR="0" lvl="1" indent="-82550" algn="l" rtl="0">
              <a:spcBef>
                <a:spcPts val="400"/>
              </a:spcBef>
              <a:spcAft>
                <a:spcPts val="0"/>
              </a:spcAft>
              <a:buClr>
                <a:schemeClr val="accent1"/>
              </a:buClr>
              <a:buFont typeface="Arial"/>
              <a:buChar char="•"/>
              <a:defRPr sz="2000" b="0" i="0" u="none" strike="noStrike" cap="none">
                <a:solidFill>
                  <a:schemeClr val="dk1"/>
                </a:solidFill>
                <a:latin typeface="Arial"/>
                <a:ea typeface="Arial"/>
                <a:cs typeface="Arial"/>
                <a:sym typeface="Arial"/>
              </a:defRPr>
            </a:lvl2pPr>
            <a:lvl3pPr marL="730250" marR="0" lvl="2" indent="-81280" algn="l" rtl="0">
              <a:spcBef>
                <a:spcPts val="360"/>
              </a:spcBef>
              <a:spcAft>
                <a:spcPts val="0"/>
              </a:spcAft>
              <a:buClr>
                <a:schemeClr val="accent1"/>
              </a:buClr>
              <a:buFont typeface="Arial"/>
              <a:buChar char="•"/>
              <a:defRPr sz="1800" b="0" i="0" u="none" strike="noStrike" cap="none">
                <a:solidFill>
                  <a:schemeClr val="dk1"/>
                </a:solidFill>
                <a:latin typeface="Arial"/>
                <a:ea typeface="Arial"/>
                <a:cs typeface="Arial"/>
                <a:sym typeface="Arial"/>
              </a:defRPr>
            </a:lvl3pPr>
            <a:lvl4pPr marL="1004888" marR="0" lvl="3" indent="-90487" algn="l" rtl="0">
              <a:spcBef>
                <a:spcPts val="320"/>
              </a:spcBef>
              <a:spcAft>
                <a:spcPts val="0"/>
              </a:spcAft>
              <a:buClr>
                <a:schemeClr val="accent1"/>
              </a:buClr>
              <a:buFont typeface="Arial"/>
              <a:buChar char="•"/>
              <a:defRPr sz="1600" b="0" i="0" u="none" strike="noStrike" cap="none">
                <a:solidFill>
                  <a:schemeClr val="dk1"/>
                </a:solidFill>
                <a:latin typeface="Arial"/>
                <a:ea typeface="Arial"/>
                <a:cs typeface="Arial"/>
                <a:sym typeface="Arial"/>
              </a:defRPr>
            </a:lvl4pPr>
            <a:lvl5pPr marL="1187450" marR="0" lvl="4" indent="-57150" algn="l" rtl="0">
              <a:spcBef>
                <a:spcPts val="280"/>
              </a:spcBef>
              <a:spcAft>
                <a:spcPts val="0"/>
              </a:spcAft>
              <a:buClr>
                <a:schemeClr val="accent1"/>
              </a:buClr>
              <a:buFont typeface="Arial"/>
              <a:buChar char="•"/>
              <a:defRPr sz="1400" b="0" i="0" u="none" strike="noStrike" cap="none">
                <a:solidFill>
                  <a:schemeClr val="dk1"/>
                </a:solidFill>
                <a:latin typeface="Arial"/>
                <a:ea typeface="Arial"/>
                <a:cs typeface="Arial"/>
                <a:sym typeface="Arial"/>
              </a:defRPr>
            </a:lvl5pPr>
            <a:lvl6pPr marL="1371600" marR="0" lvl="5" indent="-107950" algn="l" rtl="0">
              <a:spcBef>
                <a:spcPts val="260"/>
              </a:spcBef>
              <a:buClr>
                <a:schemeClr val="accent1"/>
              </a:buClr>
              <a:buFont typeface="Arial"/>
              <a:buChar char="•"/>
              <a:defRPr sz="1300" b="0" i="0" u="none" strike="noStrike" cap="none">
                <a:solidFill>
                  <a:schemeClr val="dk1"/>
                </a:solidFill>
                <a:latin typeface="Arial"/>
                <a:ea typeface="Arial"/>
                <a:cs typeface="Arial"/>
                <a:sym typeface="Arial"/>
              </a:defRPr>
            </a:lvl6pPr>
            <a:lvl7pPr marL="1554480" marR="0" lvl="6" indent="-100330" algn="l" rtl="0">
              <a:spcBef>
                <a:spcPts val="260"/>
              </a:spcBef>
              <a:buClr>
                <a:schemeClr val="accent1"/>
              </a:buClr>
              <a:buFont typeface="Arial"/>
              <a:buChar char="•"/>
              <a:defRPr sz="1300" b="0" i="0" u="none" strike="noStrike" cap="none">
                <a:solidFill>
                  <a:schemeClr val="dk1"/>
                </a:solidFill>
                <a:latin typeface="Arial"/>
                <a:ea typeface="Arial"/>
                <a:cs typeface="Arial"/>
                <a:sym typeface="Arial"/>
              </a:defRPr>
            </a:lvl7pPr>
            <a:lvl8pPr marL="1737360" marR="0" lvl="7" indent="-105410" algn="l" rtl="0">
              <a:spcBef>
                <a:spcPts val="260"/>
              </a:spcBef>
              <a:buClr>
                <a:schemeClr val="accent1"/>
              </a:buClr>
              <a:buFont typeface="Arial"/>
              <a:buChar char="•"/>
              <a:defRPr sz="1300" b="0" i="0" u="none" strike="noStrike" cap="none">
                <a:solidFill>
                  <a:schemeClr val="dk1"/>
                </a:solidFill>
                <a:latin typeface="Arial"/>
                <a:ea typeface="Arial"/>
                <a:cs typeface="Arial"/>
                <a:sym typeface="Arial"/>
              </a:defRPr>
            </a:lvl8pPr>
            <a:lvl9pPr marL="1920240" marR="0" lvl="8" indent="-110489" algn="l" rtl="0">
              <a:spcBef>
                <a:spcPts val="260"/>
              </a:spcBef>
              <a:buClr>
                <a:schemeClr val="accent1"/>
              </a:buClr>
              <a:buFont typeface="Arial"/>
              <a:buChar char="•"/>
              <a:defRPr sz="1300" b="0" i="0" u="none" strike="noStrike" cap="none">
                <a:solidFill>
                  <a:schemeClr val="dk1"/>
                </a:solidFill>
                <a:latin typeface="Arial"/>
                <a:ea typeface="Arial"/>
                <a:cs typeface="Arial"/>
                <a:sym typeface="Arial"/>
              </a:defRPr>
            </a:lvl9pPr>
          </a:lstStyle>
          <a:p>
            <a:endParaRPr/>
          </a:p>
        </p:txBody>
      </p:sp>
      <p:sp>
        <p:nvSpPr>
          <p:cNvPr id="13" name="Shape 13"/>
          <p:cNvSpPr/>
          <p:nvPr/>
        </p:nvSpPr>
        <p:spPr>
          <a:xfrm>
            <a:off x="0" y="0"/>
            <a:ext cx="9144000" cy="365125"/>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Shape 14"/>
          <p:cNvSpPr txBox="1">
            <a:spLocks noGrp="1"/>
          </p:cNvSpPr>
          <p:nvPr>
            <p:ph type="dt" idx="10"/>
          </p:nvPr>
        </p:nvSpPr>
        <p:spPr>
          <a:xfrm>
            <a:off x="457200" y="19050"/>
            <a:ext cx="2895600" cy="328613"/>
          </a:xfrm>
          <a:prstGeom prst="rect">
            <a:avLst/>
          </a:prstGeom>
          <a:noFill/>
          <a:ln>
            <a:noFill/>
          </a:ln>
        </p:spPr>
        <p:txBody>
          <a:bodyPr lIns="91425" tIns="91425" rIns="91425" bIns="91425" anchor="ctr" anchorCtr="0"/>
          <a:lstStyle>
            <a:lvl1pPr marL="0" marR="0" lvl="0" indent="0" algn="l"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5" name="Shape 15"/>
          <p:cNvSpPr txBox="1">
            <a:spLocks noGrp="1"/>
          </p:cNvSpPr>
          <p:nvPr>
            <p:ph type="ftr" idx="11"/>
          </p:nvPr>
        </p:nvSpPr>
        <p:spPr>
          <a:xfrm>
            <a:off x="3429000" y="19050"/>
            <a:ext cx="4114800" cy="328613"/>
          </a:xfrm>
          <a:prstGeom prst="rect">
            <a:avLst/>
          </a:prstGeom>
          <a:noFill/>
          <a:ln>
            <a:noFill/>
          </a:ln>
        </p:spPr>
        <p:txBody>
          <a:bodyPr lIns="91425" tIns="91425" rIns="91425" bIns="91425" anchor="ctr" anchorCtr="0"/>
          <a:lstStyle>
            <a:lvl1pPr marL="0" marR="0" lvl="0" indent="0" algn="r" rtl="0">
              <a:spcBef>
                <a:spcPts val="0"/>
              </a:spcBef>
              <a:spcAft>
                <a:spcPts val="0"/>
              </a:spcAft>
              <a:defRPr sz="1200" b="0" i="0" u="none" strike="noStrike" cap="none">
                <a:solidFill>
                  <a:srgbClr val="FFFFFF"/>
                </a:solidFill>
                <a:latin typeface="Arial"/>
                <a:ea typeface="Arial"/>
                <a:cs typeface="Arial"/>
                <a:sym typeface="Arial"/>
              </a:defRPr>
            </a:lvl1pPr>
            <a:lvl2pPr marL="457200" marR="0" lvl="1" indent="0" algn="l" rtl="0">
              <a:spcBef>
                <a:spcPts val="0"/>
              </a:spcBef>
              <a:defRPr sz="1800" b="0" i="0" u="none" strike="noStrike" cap="none">
                <a:solidFill>
                  <a:schemeClr val="dk1"/>
                </a:solidFill>
                <a:latin typeface="Arial"/>
                <a:ea typeface="Arial"/>
                <a:cs typeface="Arial"/>
                <a:sym typeface="Arial"/>
              </a:defRPr>
            </a:lvl2pPr>
            <a:lvl3pPr marL="914400" marR="0" lvl="2" indent="0" algn="l" rtl="0">
              <a:spcBef>
                <a:spcPts val="0"/>
              </a:spcBef>
              <a:defRPr sz="1800" b="0" i="0" u="none" strike="noStrike" cap="none">
                <a:solidFill>
                  <a:schemeClr val="dk1"/>
                </a:solidFill>
                <a:latin typeface="Arial"/>
                <a:ea typeface="Arial"/>
                <a:cs typeface="Arial"/>
                <a:sym typeface="Arial"/>
              </a:defRPr>
            </a:lvl3pPr>
            <a:lvl4pPr marL="1371600" marR="0" lvl="3" indent="0" algn="l" rtl="0">
              <a:spcBef>
                <a:spcPts val="0"/>
              </a:spcBef>
              <a:defRPr sz="1800" b="0" i="0" u="none" strike="noStrike" cap="none">
                <a:solidFill>
                  <a:schemeClr val="dk1"/>
                </a:solidFill>
                <a:latin typeface="Arial"/>
                <a:ea typeface="Arial"/>
                <a:cs typeface="Arial"/>
                <a:sym typeface="Arial"/>
              </a:defRPr>
            </a:lvl4pPr>
            <a:lvl5pPr marL="1828800" marR="0" lvl="4" indent="0" algn="l" rtl="0">
              <a:spcBef>
                <a:spcPts val="0"/>
              </a:spcBef>
              <a:defRPr sz="1800" b="0" i="0" u="none" strike="noStrike" cap="none">
                <a:solidFill>
                  <a:schemeClr val="dk1"/>
                </a:solidFill>
                <a:latin typeface="Arial"/>
                <a:ea typeface="Arial"/>
                <a:cs typeface="Arial"/>
                <a:sym typeface="Arial"/>
              </a:defRPr>
            </a:lvl5pPr>
            <a:lvl6pPr marL="2286000" marR="0" lvl="5" indent="0" algn="l" rtl="0">
              <a:spcBef>
                <a:spcPts val="0"/>
              </a:spcBef>
              <a:defRPr sz="1800" b="0" i="0" u="none" strike="noStrike" cap="none">
                <a:solidFill>
                  <a:schemeClr val="dk1"/>
                </a:solidFill>
                <a:latin typeface="Arial"/>
                <a:ea typeface="Arial"/>
                <a:cs typeface="Arial"/>
                <a:sym typeface="Arial"/>
              </a:defRPr>
            </a:lvl6pPr>
            <a:lvl7pPr marL="2743200" marR="0" lvl="6" indent="0" algn="l" rtl="0">
              <a:spcBef>
                <a:spcPts val="0"/>
              </a:spcBef>
              <a:defRPr sz="1800" b="0" i="0" u="none" strike="noStrike" cap="none">
                <a:solidFill>
                  <a:schemeClr val="dk1"/>
                </a:solidFill>
                <a:latin typeface="Arial"/>
                <a:ea typeface="Arial"/>
                <a:cs typeface="Arial"/>
                <a:sym typeface="Arial"/>
              </a:defRPr>
            </a:lvl7pPr>
            <a:lvl8pPr marL="3200400" marR="0" lvl="7" indent="0" algn="l" rtl="0">
              <a:spcBef>
                <a:spcPts val="0"/>
              </a:spcBef>
              <a:defRPr sz="1800" b="0" i="0" u="none" strike="noStrike" cap="none">
                <a:solidFill>
                  <a:schemeClr val="dk1"/>
                </a:solidFill>
                <a:latin typeface="Arial"/>
                <a:ea typeface="Arial"/>
                <a:cs typeface="Arial"/>
                <a:sym typeface="Arial"/>
              </a:defRPr>
            </a:lvl8pPr>
            <a:lvl9pPr marL="3657600" marR="0" lvl="8" indent="0" algn="l" rtl="0">
              <a:spcBef>
                <a:spcPts val="0"/>
              </a:spcBef>
              <a:defRPr sz="1800" b="0" i="0" u="none" strike="noStrike" cap="none">
                <a:solidFill>
                  <a:schemeClr val="dk1"/>
                </a:solidFill>
                <a:latin typeface="Arial"/>
                <a:ea typeface="Arial"/>
                <a:cs typeface="Arial"/>
                <a:sym typeface="Arial"/>
              </a:defRPr>
            </a:lvl9pPr>
          </a:lstStyle>
          <a:p>
            <a:endParaRPr/>
          </a:p>
        </p:txBody>
      </p:sp>
      <p:sp>
        <p:nvSpPr>
          <p:cNvPr id="16" name="Shape 16"/>
          <p:cNvSpPr txBox="1">
            <a:spLocks noGrp="1"/>
          </p:cNvSpPr>
          <p:nvPr>
            <p:ph type="sldNum" idx="12"/>
          </p:nvPr>
        </p:nvSpPr>
        <p:spPr>
          <a:xfrm>
            <a:off x="7620000" y="19050"/>
            <a:ext cx="1066799" cy="328613"/>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fld id="{00000000-1234-1234-1234-123412341234}" type="slidenum">
              <a:rPr lang="en-CA" sz="1400" b="1" i="0" u="none" strike="noStrike" cap="none">
                <a:solidFill>
                  <a:srgbClr val="FFFFFF"/>
                </a:solidFill>
                <a:latin typeface="Arial"/>
                <a:ea typeface="Arial"/>
                <a:cs typeface="Arial"/>
                <a:sym typeface="Arial"/>
              </a:rPr>
              <a:t>‹#›</a:t>
            </a:fld>
            <a:endParaRPr lang="en-CA" sz="1400" b="1" i="0" u="none" strike="noStrike" cap="none">
              <a:solidFill>
                <a:srgbClr val="FFFFFF"/>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hyperlink" Target="http://oer.royalroads.ca/"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flickr.com/photos/edanley/3246241416/" TargetMode="External"/><Relationship Id="rId5" Type="http://schemas.openxmlformats.org/officeDocument/2006/relationships/hyperlink" Target="http://pixabay.com/en/service/faq/" TargetMode="External"/><Relationship Id="rId4" Type="http://schemas.openxmlformats.org/officeDocument/2006/relationships/hyperlink" Target="http://simple.wikipedia.org/wiki/Phobia#/media/File:COS_09.JP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3"/>
          <a:stretch/>
        </p:blipFill>
        <p:spPr>
          <a:xfrm>
            <a:off x="381000" y="1219200"/>
            <a:ext cx="4571999" cy="1471938"/>
          </a:xfrm>
          <a:prstGeom prst="rect">
            <a:avLst/>
          </a:prstGeom>
          <a:noFill/>
          <a:ln>
            <a:noFill/>
          </a:ln>
        </p:spPr>
      </p:pic>
      <p:sp>
        <p:nvSpPr>
          <p:cNvPr id="96" name="Shape 96"/>
          <p:cNvSpPr txBox="1"/>
          <p:nvPr/>
        </p:nvSpPr>
        <p:spPr>
          <a:xfrm>
            <a:off x="39355" y="457200"/>
            <a:ext cx="8766900" cy="900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3600" dirty="0">
                <a:solidFill>
                  <a:schemeClr val="dk2"/>
                </a:solidFill>
              </a:rPr>
              <a:t>Sound Check: </a:t>
            </a:r>
            <a:r>
              <a:rPr lang="en-CA" sz="2800" i="1" dirty="0">
                <a:solidFill>
                  <a:schemeClr val="dk2"/>
                </a:solidFill>
              </a:rPr>
              <a:t>Complete before the session</a:t>
            </a:r>
          </a:p>
        </p:txBody>
      </p:sp>
      <p:sp>
        <p:nvSpPr>
          <p:cNvPr id="97" name="Shape 97"/>
          <p:cNvSpPr/>
          <p:nvPr/>
        </p:nvSpPr>
        <p:spPr>
          <a:xfrm>
            <a:off x="569850" y="3566562"/>
            <a:ext cx="7888350" cy="2894700"/>
          </a:xfrm>
          <a:prstGeom prst="rect">
            <a:avLst/>
          </a:prstGeom>
          <a:noFill/>
          <a:ln>
            <a:noFill/>
          </a:ln>
        </p:spPr>
        <p:txBody>
          <a:bodyPr lIns="91425" tIns="45700" rIns="91425" bIns="45700" anchor="t" anchorCtr="0">
            <a:noAutofit/>
          </a:bodyPr>
          <a:lstStyle/>
          <a:p>
            <a:pPr marL="742950" marR="0" lvl="0" indent="-742950" algn="l" rtl="0">
              <a:lnSpc>
                <a:spcPct val="100000"/>
              </a:lnSpc>
              <a:spcBef>
                <a:spcPts val="0"/>
              </a:spcBef>
              <a:spcAft>
                <a:spcPts val="0"/>
              </a:spcAft>
              <a:buSzPct val="100000"/>
              <a:buFont typeface="Helvetica Neue"/>
              <a:buAutoNum type="arabicPeriod"/>
            </a:pPr>
            <a:r>
              <a:rPr lang="en-CA" sz="3600" b="0" i="0" u="none" strike="noStrike" cap="none" dirty="0">
                <a:latin typeface="Helvetica Neue"/>
                <a:ea typeface="Helvetica Neue"/>
                <a:cs typeface="Helvetica Neue"/>
                <a:sym typeface="Helvetica Neue"/>
              </a:rPr>
              <a:t>Hook up your headset</a:t>
            </a:r>
          </a:p>
          <a:p>
            <a:pPr marL="742950" marR="0" lvl="0" indent="-742950" algn="l" rtl="0">
              <a:lnSpc>
                <a:spcPct val="100000"/>
              </a:lnSpc>
              <a:spcBef>
                <a:spcPts val="0"/>
              </a:spcBef>
              <a:spcAft>
                <a:spcPts val="0"/>
              </a:spcAft>
              <a:buSzPct val="100000"/>
              <a:buFont typeface="Helvetica Neue"/>
              <a:buAutoNum type="arabicPeriod"/>
            </a:pPr>
            <a:r>
              <a:rPr lang="en-CA" sz="3600" b="0" i="0" u="none" strike="noStrike" cap="none" dirty="0">
                <a:latin typeface="Helvetica Neue"/>
                <a:ea typeface="Helvetica Neue"/>
                <a:cs typeface="Helvetica Neue"/>
                <a:sym typeface="Helvetica Neue"/>
              </a:rPr>
              <a:t>Go through the audio wiz</a:t>
            </a:r>
            <a:r>
              <a:rPr lang="en-CA" sz="3600" dirty="0">
                <a:latin typeface="Helvetica Neue"/>
                <a:ea typeface="Helvetica Neue"/>
                <a:cs typeface="Helvetica Neue"/>
                <a:sym typeface="Helvetica Neue"/>
              </a:rPr>
              <a:t>a</a:t>
            </a:r>
            <a:r>
              <a:rPr lang="en-CA" sz="3600" b="0" i="0" u="none" strike="noStrike" cap="none" dirty="0">
                <a:latin typeface="Helvetica Neue"/>
                <a:ea typeface="Helvetica Neue"/>
                <a:cs typeface="Helvetica Neue"/>
                <a:sym typeface="Helvetica Neue"/>
              </a:rPr>
              <a:t>rd</a:t>
            </a:r>
          </a:p>
          <a:p>
            <a:pPr marL="742950" marR="0" lvl="0" indent="-742950" algn="l" rtl="0">
              <a:lnSpc>
                <a:spcPct val="100000"/>
              </a:lnSpc>
              <a:spcBef>
                <a:spcPts val="0"/>
              </a:spcBef>
              <a:spcAft>
                <a:spcPts val="0"/>
              </a:spcAft>
              <a:buSzPct val="100000"/>
              <a:buFont typeface="Helvetica Neue"/>
              <a:buAutoNum type="arabicPeriod"/>
            </a:pPr>
            <a:r>
              <a:rPr lang="en-CA" sz="3600" dirty="0">
                <a:latin typeface="Helvetica Neue"/>
                <a:ea typeface="Helvetica Neue"/>
                <a:cs typeface="Helvetica Neue"/>
                <a:sym typeface="Helvetica Neue"/>
              </a:rPr>
              <a:t>While you are waiting...Say “Hi!” in the text chat area </a:t>
            </a:r>
          </a:p>
          <a:p>
            <a:pPr marR="0" lvl="0" algn="l" rtl="0">
              <a:lnSpc>
                <a:spcPct val="100000"/>
              </a:lnSpc>
              <a:spcBef>
                <a:spcPts val="0"/>
              </a:spcBef>
              <a:spcAft>
                <a:spcPts val="0"/>
              </a:spcAft>
              <a:buNone/>
            </a:pPr>
            <a:endParaRPr sz="3600" dirty="0">
              <a:latin typeface="Helvetica Neue"/>
              <a:ea typeface="Helvetica Neue"/>
              <a:cs typeface="Helvetica Neue"/>
              <a:sym typeface="Helvetica Neue"/>
            </a:endParaRP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92079"/>
            <a:ext cx="2286000" cy="503321"/>
          </a:xfrm>
        </p:spPr>
        <p:txBody>
          <a:bodyPr/>
          <a:lstStyle/>
          <a:p>
            <a:r>
              <a:rPr lang="en-US" sz="2000" dirty="0" smtClean="0"/>
              <a:t>Tracking Progress</a:t>
            </a:r>
            <a:endParaRPr lang="en-US" sz="2000"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5600" y="914400"/>
            <a:ext cx="5848706" cy="4800600"/>
          </a:xfrm>
        </p:spPr>
      </p:pic>
      <p:sp>
        <p:nvSpPr>
          <p:cNvPr id="7" name="Text Placeholder 6"/>
          <p:cNvSpPr>
            <a:spLocks noGrp="1"/>
          </p:cNvSpPr>
          <p:nvPr>
            <p:ph type="body" sz="half" idx="2"/>
          </p:nvPr>
        </p:nvSpPr>
        <p:spPr>
          <a:xfrm>
            <a:off x="457200" y="1371601"/>
            <a:ext cx="2139695" cy="5002566"/>
          </a:xfrm>
        </p:spPr>
        <p:txBody>
          <a:bodyPr/>
          <a:lstStyle/>
          <a:p>
            <a:r>
              <a:rPr lang="en-US" dirty="0" smtClean="0"/>
              <a:t>Monitor the resources you have accessed and activities you have completed </a:t>
            </a:r>
          </a:p>
          <a:p>
            <a:endParaRPr lang="en-US" dirty="0" smtClean="0"/>
          </a:p>
          <a:p>
            <a:r>
              <a:rPr lang="en-US" dirty="0" smtClean="0"/>
              <a:t>Some activities have specific requirements, like “post to the forum”. </a:t>
            </a:r>
          </a:p>
          <a:p>
            <a:endParaRPr lang="en-US" dirty="0"/>
          </a:p>
          <a:p>
            <a:r>
              <a:rPr lang="en-US" dirty="0" smtClean="0"/>
              <a:t>Once you have satisfied that criteria, a check mark will automatically appear.</a:t>
            </a:r>
          </a:p>
          <a:p>
            <a:endParaRPr lang="en-US" dirty="0" smtClean="0"/>
          </a:p>
          <a:p>
            <a:r>
              <a:rPr lang="en-US" dirty="0" smtClean="0"/>
              <a:t>Other resources and activities don’t have exact criteria, like the FLO Schedule. You choose when to check that box. </a:t>
            </a:r>
          </a:p>
          <a:p>
            <a:endParaRPr lang="en-US" dirty="0" smtClean="0"/>
          </a:p>
          <a:p>
            <a:endParaRPr lang="en-US" dirty="0"/>
          </a:p>
        </p:txBody>
      </p:sp>
    </p:spTree>
    <p:extLst>
      <p:ext uri="{BB962C8B-B14F-4D97-AF65-F5344CB8AC3E}">
        <p14:creationId xmlns:p14="http://schemas.microsoft.com/office/powerpoint/2010/main" val="82315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Earning Badges</a:t>
            </a:r>
            <a:endParaRPr lang="en-US" dirty="0"/>
          </a:p>
        </p:txBody>
      </p:sp>
      <p:pic>
        <p:nvPicPr>
          <p:cNvPr id="17" name="Picture 1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6896" y="2430864"/>
            <a:ext cx="3090672" cy="2670951"/>
          </a:xfrm>
          <a:prstGeom prst="rect">
            <a:avLst/>
          </a:prstGeom>
          <a:noFill/>
          <a:ln>
            <a:noFill/>
          </a:ln>
        </p:spPr>
      </p:pic>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53831" y="1219200"/>
            <a:ext cx="2947404" cy="2547139"/>
          </a:xfrm>
          <a:prstGeom prst="rect">
            <a:avLst/>
          </a:prstGeom>
          <a:noFill/>
          <a:ln>
            <a:noFill/>
          </a:ln>
        </p:spPr>
      </p:pic>
      <p:pic>
        <p:nvPicPr>
          <p:cNvPr id="19" name="Picture 1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524000"/>
            <a:ext cx="3086664" cy="2667487"/>
          </a:xfrm>
          <a:prstGeom prst="rect">
            <a:avLst/>
          </a:prstGeom>
          <a:noFill/>
          <a:ln>
            <a:noFill/>
          </a:ln>
        </p:spPr>
      </p:pic>
      <p:sp>
        <p:nvSpPr>
          <p:cNvPr id="20" name="TextBox 19"/>
          <p:cNvSpPr txBox="1"/>
          <p:nvPr/>
        </p:nvSpPr>
        <p:spPr>
          <a:xfrm>
            <a:off x="3416313" y="4980562"/>
            <a:ext cx="2731838" cy="1169551"/>
          </a:xfrm>
          <a:prstGeom prst="rect">
            <a:avLst/>
          </a:prstGeom>
          <a:noFill/>
        </p:spPr>
        <p:txBody>
          <a:bodyPr wrap="none" rtlCol="0">
            <a:spAutoFit/>
          </a:bodyPr>
          <a:lstStyle/>
          <a:p>
            <a:pPr marL="285750" indent="-285750">
              <a:buFont typeface="Arial" charset="0"/>
              <a:buChar char="•"/>
            </a:pPr>
            <a:r>
              <a:rPr lang="en-US" dirty="0"/>
              <a:t>Access </a:t>
            </a:r>
            <a:r>
              <a:rPr lang="en-US" dirty="0" smtClean="0"/>
              <a:t>FLO Handbook</a:t>
            </a:r>
          </a:p>
          <a:p>
            <a:pPr marL="285750" indent="-285750">
              <a:buFont typeface="Arial" charset="0"/>
              <a:buChar char="•"/>
            </a:pPr>
            <a:r>
              <a:rPr lang="en-US" dirty="0" smtClean="0"/>
              <a:t>Share nuggets in </a:t>
            </a:r>
            <a:br>
              <a:rPr lang="en-US" dirty="0" smtClean="0"/>
            </a:br>
            <a:r>
              <a:rPr lang="en-US" dirty="0" smtClean="0"/>
              <a:t>Weekly </a:t>
            </a:r>
            <a:r>
              <a:rPr lang="en-US" dirty="0"/>
              <a:t>Journal Share forum</a:t>
            </a:r>
          </a:p>
          <a:p>
            <a:r>
              <a:rPr lang="en-US" dirty="0" smtClean="0"/>
              <a:t/>
            </a:r>
            <a:br>
              <a:rPr lang="en-US" dirty="0" smtClean="0"/>
            </a:br>
            <a:endParaRPr lang="en-US" dirty="0"/>
          </a:p>
        </p:txBody>
      </p:sp>
      <p:sp>
        <p:nvSpPr>
          <p:cNvPr id="21" name="TextBox 20"/>
          <p:cNvSpPr txBox="1"/>
          <p:nvPr/>
        </p:nvSpPr>
        <p:spPr>
          <a:xfrm>
            <a:off x="457200" y="4094621"/>
            <a:ext cx="2438400" cy="1169551"/>
          </a:xfrm>
          <a:prstGeom prst="rect">
            <a:avLst/>
          </a:prstGeom>
          <a:noFill/>
        </p:spPr>
        <p:txBody>
          <a:bodyPr wrap="square" rtlCol="0">
            <a:spAutoFit/>
          </a:bodyPr>
          <a:lstStyle/>
          <a:p>
            <a:pPr marL="285750" indent="-285750">
              <a:buFont typeface="Arial" charset="0"/>
              <a:buChar char="•"/>
            </a:pPr>
            <a:r>
              <a:rPr lang="en-US" dirty="0"/>
              <a:t>Introduce yourself </a:t>
            </a:r>
            <a:endParaRPr lang="en-US" dirty="0" smtClean="0"/>
          </a:p>
          <a:p>
            <a:pPr marL="285750" indent="-285750">
              <a:buFont typeface="Arial" charset="0"/>
              <a:buChar char="•"/>
            </a:pPr>
            <a:r>
              <a:rPr lang="en-US" dirty="0" smtClean="0"/>
              <a:t>Provide </a:t>
            </a:r>
            <a:r>
              <a:rPr lang="en-US" dirty="0"/>
              <a:t>feedback </a:t>
            </a:r>
            <a:r>
              <a:rPr lang="en-US" dirty="0" smtClean="0"/>
              <a:t>to</a:t>
            </a:r>
            <a:r>
              <a:rPr lang="en-US" dirty="0"/>
              <a:t> </a:t>
            </a:r>
            <a:r>
              <a:rPr lang="en-US" dirty="0" smtClean="0"/>
              <a:t/>
            </a:r>
            <a:br>
              <a:rPr lang="en-US" dirty="0" smtClean="0"/>
            </a:br>
            <a:r>
              <a:rPr lang="en-US" dirty="0" smtClean="0"/>
              <a:t>Facilitation </a:t>
            </a:r>
            <a:r>
              <a:rPr lang="en-US" dirty="0"/>
              <a:t>Teams</a:t>
            </a:r>
          </a:p>
          <a:p>
            <a:r>
              <a:rPr lang="en-US" dirty="0" smtClean="0"/>
              <a:t/>
            </a:r>
            <a:br>
              <a:rPr lang="en-US" dirty="0" smtClean="0"/>
            </a:br>
            <a:endParaRPr lang="en-US" dirty="0"/>
          </a:p>
        </p:txBody>
      </p:sp>
      <p:sp>
        <p:nvSpPr>
          <p:cNvPr id="22" name="TextBox 21"/>
          <p:cNvSpPr txBox="1"/>
          <p:nvPr/>
        </p:nvSpPr>
        <p:spPr>
          <a:xfrm>
            <a:off x="6292399" y="3534013"/>
            <a:ext cx="2729816" cy="2031325"/>
          </a:xfrm>
          <a:prstGeom prst="rect">
            <a:avLst/>
          </a:prstGeom>
          <a:noFill/>
        </p:spPr>
        <p:txBody>
          <a:bodyPr wrap="square" rtlCol="0">
            <a:spAutoFit/>
          </a:bodyPr>
          <a:lstStyle/>
          <a:p>
            <a:pPr marL="285750" indent="-285750">
              <a:buFont typeface="Arial" charset="0"/>
              <a:buChar char="•"/>
            </a:pPr>
            <a:r>
              <a:rPr lang="en-US" dirty="0"/>
              <a:t>Review </a:t>
            </a:r>
            <a:r>
              <a:rPr lang="en-US" dirty="0" smtClean="0"/>
              <a:t>Facilitation </a:t>
            </a:r>
            <a:r>
              <a:rPr lang="en-US" dirty="0"/>
              <a:t>Team </a:t>
            </a:r>
            <a:r>
              <a:rPr lang="en-US" dirty="0" smtClean="0"/>
              <a:t/>
            </a:r>
            <a:br>
              <a:rPr lang="en-US" dirty="0" smtClean="0"/>
            </a:br>
            <a:r>
              <a:rPr lang="en-US" dirty="0" smtClean="0"/>
              <a:t>feedback</a:t>
            </a:r>
          </a:p>
          <a:p>
            <a:pPr marL="285750" indent="-285750">
              <a:buFont typeface="Arial" charset="0"/>
              <a:buChar char="•"/>
            </a:pPr>
            <a:r>
              <a:rPr lang="en-US" dirty="0" smtClean="0"/>
              <a:t>Complete FLIF </a:t>
            </a:r>
          </a:p>
          <a:p>
            <a:pPr marL="285750" indent="-285750">
              <a:buFont typeface="Arial" charset="0"/>
              <a:buChar char="•"/>
            </a:pPr>
            <a:r>
              <a:rPr lang="en-US" dirty="0" smtClean="0"/>
              <a:t>Contribute </a:t>
            </a:r>
            <a:r>
              <a:rPr lang="en-US" dirty="0"/>
              <a:t>to </a:t>
            </a:r>
            <a:r>
              <a:rPr lang="en-US" dirty="0" smtClean="0"/>
              <a:t/>
            </a:r>
            <a:br>
              <a:rPr lang="en-US" dirty="0" smtClean="0"/>
            </a:br>
            <a:r>
              <a:rPr lang="en-US" dirty="0" smtClean="0"/>
              <a:t>Looking </a:t>
            </a:r>
            <a:r>
              <a:rPr lang="en-US" dirty="0"/>
              <a:t>Back / Looking Forward </a:t>
            </a:r>
          </a:p>
          <a:p>
            <a:r>
              <a:rPr lang="en-US" dirty="0" smtClean="0"/>
              <a:t/>
            </a:r>
            <a:br>
              <a:rPr lang="en-US" dirty="0" smtClean="0"/>
            </a:br>
            <a:r>
              <a:rPr lang="en-US" dirty="0" smtClean="0"/>
              <a:t/>
            </a:r>
            <a:br>
              <a:rPr lang="en-US" dirty="0" smtClean="0"/>
            </a:br>
            <a:endParaRPr lang="en-US" dirty="0"/>
          </a:p>
        </p:txBody>
      </p:sp>
    </p:spTree>
    <p:extLst>
      <p:ext uri="{BB962C8B-B14F-4D97-AF65-F5344CB8AC3E}">
        <p14:creationId xmlns:p14="http://schemas.microsoft.com/office/powerpoint/2010/main" val="792686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Shape 259"/>
          <p:cNvSpPr txBox="1">
            <a:spLocks noGrp="1"/>
          </p:cNvSpPr>
          <p:nvPr>
            <p:ph type="title"/>
          </p:nvPr>
        </p:nvSpPr>
        <p:spPr>
          <a:xfrm>
            <a:off x="76200" y="381000"/>
            <a:ext cx="8229600"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CA" sz="4000" b="0" i="0" u="none" strike="noStrike" cap="none" dirty="0" smtClean="0">
                <a:solidFill>
                  <a:schemeClr val="dk2"/>
                </a:solidFill>
                <a:latin typeface="Arial"/>
                <a:ea typeface="Arial"/>
                <a:cs typeface="Arial"/>
                <a:sym typeface="Arial"/>
              </a:rPr>
              <a:t>Facilitation Teams</a:t>
            </a:r>
            <a:endParaRPr lang="en-CA" sz="4000" b="0" i="0" u="none" strike="noStrike" cap="none" dirty="0">
              <a:solidFill>
                <a:schemeClr val="dk2"/>
              </a:solidFill>
              <a:latin typeface="Arial"/>
              <a:ea typeface="Arial"/>
              <a:cs typeface="Arial"/>
              <a:sym typeface="Arial"/>
            </a:endParaRPr>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13235"/>
          <a:stretch/>
        </p:blipFill>
        <p:spPr>
          <a:xfrm>
            <a:off x="4419600" y="1264418"/>
            <a:ext cx="4643972" cy="4542857"/>
          </a:xfrm>
          <a:prstGeom prst="rect">
            <a:avLst/>
          </a:prstGeom>
        </p:spPr>
      </p:pic>
      <p:grpSp>
        <p:nvGrpSpPr>
          <p:cNvPr id="11" name="Group 10"/>
          <p:cNvGrpSpPr/>
          <p:nvPr/>
        </p:nvGrpSpPr>
        <p:grpSpPr>
          <a:xfrm>
            <a:off x="1769565" y="1905000"/>
            <a:ext cx="1988736" cy="1318978"/>
            <a:chOff x="775197" y="1772212"/>
            <a:chExt cx="1988736" cy="1318978"/>
          </a:xfrm>
        </p:grpSpPr>
        <p:sp>
          <p:nvSpPr>
            <p:cNvPr id="9" name="TextBox 8"/>
            <p:cNvSpPr txBox="1"/>
            <p:nvPr/>
          </p:nvSpPr>
          <p:spPr>
            <a:xfrm>
              <a:off x="1118097" y="2170091"/>
              <a:ext cx="1302936" cy="523220"/>
            </a:xfrm>
            <a:prstGeom prst="rect">
              <a:avLst/>
            </a:prstGeom>
            <a:noFill/>
          </p:spPr>
          <p:txBody>
            <a:bodyPr wrap="square" rtlCol="0">
              <a:spAutoFit/>
            </a:bodyPr>
            <a:lstStyle/>
            <a:p>
              <a:pPr algn="ctr"/>
              <a:r>
                <a:rPr lang="en-CA" dirty="0" smtClean="0"/>
                <a:t>By WED </a:t>
              </a:r>
            </a:p>
            <a:p>
              <a:pPr algn="ctr"/>
              <a:r>
                <a:rPr lang="en-CA" dirty="0" smtClean="0"/>
                <a:t>Sept 28</a:t>
              </a:r>
            </a:p>
          </p:txBody>
        </p:sp>
        <p:sp>
          <p:nvSpPr>
            <p:cNvPr id="10" name="Explosion 1 9"/>
            <p:cNvSpPr/>
            <p:nvPr/>
          </p:nvSpPr>
          <p:spPr>
            <a:xfrm>
              <a:off x="775197" y="1772212"/>
              <a:ext cx="1988736" cy="1318978"/>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
        <p:nvSpPr>
          <p:cNvPr id="15" name="TextBox 14"/>
          <p:cNvSpPr txBox="1"/>
          <p:nvPr/>
        </p:nvSpPr>
        <p:spPr>
          <a:xfrm>
            <a:off x="369904" y="1383656"/>
            <a:ext cx="3237663" cy="830997"/>
          </a:xfrm>
          <a:prstGeom prst="rect">
            <a:avLst/>
          </a:prstGeom>
          <a:noFill/>
        </p:spPr>
        <p:txBody>
          <a:bodyPr wrap="square" rtlCol="0">
            <a:spAutoFit/>
          </a:bodyPr>
          <a:lstStyle/>
          <a:p>
            <a:r>
              <a:rPr lang="en-CA" sz="1600" dirty="0" smtClean="0"/>
              <a:t>Random team assignments – if you have to switch, post in Open Forum</a:t>
            </a:r>
          </a:p>
        </p:txBody>
      </p:sp>
      <p:sp>
        <p:nvSpPr>
          <p:cNvPr id="17" name="TextBox 16"/>
          <p:cNvSpPr txBox="1"/>
          <p:nvPr/>
        </p:nvSpPr>
        <p:spPr>
          <a:xfrm>
            <a:off x="316313" y="3352800"/>
            <a:ext cx="3237663" cy="584775"/>
          </a:xfrm>
          <a:prstGeom prst="rect">
            <a:avLst/>
          </a:prstGeom>
          <a:noFill/>
        </p:spPr>
        <p:txBody>
          <a:bodyPr wrap="square" rtlCol="0">
            <a:spAutoFit/>
          </a:bodyPr>
          <a:lstStyle/>
          <a:p>
            <a:r>
              <a:rPr lang="en-CA" sz="1600" dirty="0" smtClean="0"/>
              <a:t>Connect early – in Facilitation Teams Workspace page</a:t>
            </a:r>
          </a:p>
        </p:txBody>
      </p:sp>
      <p:sp>
        <p:nvSpPr>
          <p:cNvPr id="18" name="TextBox 17"/>
          <p:cNvSpPr txBox="1"/>
          <p:nvPr/>
        </p:nvSpPr>
        <p:spPr>
          <a:xfrm>
            <a:off x="347295" y="4097923"/>
            <a:ext cx="3980196" cy="338554"/>
          </a:xfrm>
          <a:prstGeom prst="rect">
            <a:avLst/>
          </a:prstGeom>
          <a:noFill/>
        </p:spPr>
        <p:txBody>
          <a:bodyPr wrap="square" rtlCol="0">
            <a:spAutoFit/>
          </a:bodyPr>
          <a:lstStyle/>
          <a:p>
            <a:r>
              <a:rPr lang="en-CA" sz="1600" dirty="0" smtClean="0"/>
              <a:t>Activity Plan and Forum for each Team</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14378"/>
          <a:stretch/>
        </p:blipFill>
        <p:spPr>
          <a:xfrm>
            <a:off x="2286000" y="1371600"/>
            <a:ext cx="5036735" cy="5079554"/>
          </a:xfrm>
          <a:prstGeom prst="rect">
            <a:avLst/>
          </a:prstGeom>
        </p:spPr>
      </p:pic>
      <p:sp>
        <p:nvSpPr>
          <p:cNvPr id="259" name="Shape 259"/>
          <p:cNvSpPr txBox="1">
            <a:spLocks noGrp="1"/>
          </p:cNvSpPr>
          <p:nvPr>
            <p:ph type="title"/>
          </p:nvPr>
        </p:nvSpPr>
        <p:spPr>
          <a:xfrm>
            <a:off x="76200" y="381000"/>
            <a:ext cx="8229600"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CA" sz="4000" b="0" i="0" u="none" strike="noStrike" cap="none" dirty="0" smtClean="0">
                <a:solidFill>
                  <a:schemeClr val="dk2"/>
                </a:solidFill>
                <a:latin typeface="Arial"/>
                <a:ea typeface="Arial"/>
                <a:cs typeface="Arial"/>
                <a:sym typeface="Arial"/>
              </a:rPr>
              <a:t>Team Facilitated Sessions</a:t>
            </a:r>
            <a:endParaRPr lang="en-CA" sz="4000" b="0" i="0" u="none" strike="noStrike" cap="none" dirty="0">
              <a:solidFill>
                <a:schemeClr val="dk2"/>
              </a:solidFill>
              <a:latin typeface="Arial"/>
              <a:ea typeface="Arial"/>
              <a:cs typeface="Arial"/>
              <a:sym typeface="Arial"/>
            </a:endParaRPr>
          </a:p>
        </p:txBody>
      </p:sp>
    </p:spTree>
    <p:extLst>
      <p:ext uri="{BB962C8B-B14F-4D97-AF65-F5344CB8AC3E}">
        <p14:creationId xmlns:p14="http://schemas.microsoft.com/office/powerpoint/2010/main" val="2914660204"/>
      </p:ext>
    </p:extLst>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Shape 266"/>
          <p:cNvSpPr txBox="1">
            <a:spLocks noGrp="1"/>
          </p:cNvSpPr>
          <p:nvPr>
            <p:ph type="title"/>
          </p:nvPr>
        </p:nvSpPr>
        <p:spPr>
          <a:xfrm>
            <a:off x="326275" y="241350"/>
            <a:ext cx="8229600"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CA" sz="4000" b="0" i="0" u="none" strike="noStrike" cap="none">
                <a:solidFill>
                  <a:schemeClr val="dk2"/>
                </a:solidFill>
                <a:latin typeface="Arial"/>
                <a:ea typeface="Arial"/>
                <a:cs typeface="Arial"/>
                <a:sym typeface="Arial"/>
              </a:rPr>
              <a:t>What we all need to know…</a:t>
            </a:r>
          </a:p>
        </p:txBody>
      </p:sp>
      <p:sp>
        <p:nvSpPr>
          <p:cNvPr id="267" name="Shape 267"/>
          <p:cNvSpPr txBox="1">
            <a:spLocks noGrp="1"/>
          </p:cNvSpPr>
          <p:nvPr>
            <p:ph type="body" idx="1"/>
          </p:nvPr>
        </p:nvSpPr>
        <p:spPr>
          <a:xfrm>
            <a:off x="654574" y="4038600"/>
            <a:ext cx="7884575" cy="2483925"/>
          </a:xfrm>
          <a:prstGeom prst="rect">
            <a:avLst/>
          </a:prstGeom>
          <a:noFill/>
          <a:ln>
            <a:noFill/>
          </a:ln>
        </p:spPr>
        <p:txBody>
          <a:bodyPr lIns="91425" tIns="45700" rIns="91425" bIns="45700" anchor="t" anchorCtr="0">
            <a:noAutofit/>
          </a:bodyPr>
          <a:lstStyle/>
          <a:p>
            <a:pPr marL="182563" marR="0" lvl="0" indent="-182563" algn="l" rtl="0">
              <a:lnSpc>
                <a:spcPct val="150000"/>
              </a:lnSpc>
              <a:spcBef>
                <a:spcPts val="0"/>
              </a:spcBef>
              <a:spcAft>
                <a:spcPts val="0"/>
              </a:spcAft>
              <a:buClr>
                <a:schemeClr val="accent1"/>
              </a:buClr>
              <a:buSzPct val="85000"/>
              <a:buFont typeface="Arial"/>
              <a:buChar char="•"/>
            </a:pPr>
            <a:r>
              <a:rPr lang="en-CA" sz="2200" b="0" i="0" u="none" strike="noStrike" cap="none" dirty="0">
                <a:solidFill>
                  <a:schemeClr val="dk1"/>
                </a:solidFill>
                <a:latin typeface="Arial"/>
                <a:ea typeface="Arial"/>
                <a:cs typeface="Arial"/>
                <a:sym typeface="Arial"/>
              </a:rPr>
              <a:t>We are all moderators (and facilitators) in this space</a:t>
            </a:r>
          </a:p>
          <a:p>
            <a:pPr marL="182563" marR="0" lvl="0" indent="-182563" algn="l" rtl="0">
              <a:lnSpc>
                <a:spcPct val="150000"/>
              </a:lnSpc>
              <a:spcBef>
                <a:spcPts val="480"/>
              </a:spcBef>
              <a:spcAft>
                <a:spcPts val="0"/>
              </a:spcAft>
              <a:buClr>
                <a:schemeClr val="accent1"/>
              </a:buClr>
              <a:buSzPct val="85000"/>
              <a:buFont typeface="Arial"/>
              <a:buChar char="•"/>
            </a:pPr>
            <a:r>
              <a:rPr lang="en-CA" sz="2200" b="0" i="0" u="none" strike="noStrike" cap="none" dirty="0">
                <a:solidFill>
                  <a:schemeClr val="dk1"/>
                </a:solidFill>
                <a:latin typeface="Arial"/>
                <a:ea typeface="Arial"/>
                <a:cs typeface="Arial"/>
                <a:sym typeface="Arial"/>
              </a:rPr>
              <a:t>The room is open 24/7 – link on welcome page </a:t>
            </a:r>
          </a:p>
          <a:p>
            <a:pPr marL="182563" marR="0" lvl="0" indent="-182563" algn="l" rtl="0">
              <a:lnSpc>
                <a:spcPct val="150000"/>
              </a:lnSpc>
              <a:spcBef>
                <a:spcPts val="480"/>
              </a:spcBef>
              <a:spcAft>
                <a:spcPts val="0"/>
              </a:spcAft>
              <a:buClr>
                <a:schemeClr val="accent1"/>
              </a:buClr>
              <a:buSzPct val="85000"/>
              <a:buFont typeface="Arial"/>
              <a:buChar char="•"/>
            </a:pPr>
            <a:r>
              <a:rPr lang="en-CA" sz="2200" b="0" i="0" u="none" strike="noStrike" cap="none" dirty="0">
                <a:solidFill>
                  <a:schemeClr val="dk1"/>
                </a:solidFill>
                <a:latin typeface="Arial"/>
                <a:ea typeface="Arial"/>
                <a:cs typeface="Arial"/>
                <a:sym typeface="Arial"/>
              </a:rPr>
              <a:t>You are welcome to use it any time</a:t>
            </a:r>
          </a:p>
          <a:p>
            <a:pPr marL="182563" marR="0" lvl="0" indent="-182563" algn="l" rtl="0">
              <a:lnSpc>
                <a:spcPct val="150000"/>
              </a:lnSpc>
              <a:spcBef>
                <a:spcPts val="480"/>
              </a:spcBef>
              <a:spcAft>
                <a:spcPts val="0"/>
              </a:spcAft>
              <a:buClr>
                <a:schemeClr val="accent1"/>
              </a:buClr>
              <a:buSzPct val="85000"/>
              <a:buFont typeface="Arial"/>
              <a:buChar char="•"/>
            </a:pPr>
            <a:r>
              <a:rPr lang="en-CA" sz="2200" b="0" i="0" u="none" strike="noStrike" cap="none" dirty="0">
                <a:solidFill>
                  <a:schemeClr val="dk1"/>
                </a:solidFill>
                <a:latin typeface="Arial"/>
                <a:ea typeface="Arial"/>
                <a:cs typeface="Arial"/>
                <a:sym typeface="Arial"/>
              </a:rPr>
              <a:t>You can record your sessions</a:t>
            </a:r>
          </a:p>
        </p:txBody>
      </p:sp>
      <p:sp>
        <p:nvSpPr>
          <p:cNvPr id="268" name="Shape 268"/>
          <p:cNvSpPr/>
          <p:nvPr/>
        </p:nvSpPr>
        <p:spPr>
          <a:xfrm>
            <a:off x="664650" y="1302450"/>
            <a:ext cx="6183300" cy="25044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69" name="Shape 269"/>
          <p:cNvPicPr preferRelativeResize="0"/>
          <p:nvPr/>
        </p:nvPicPr>
        <p:blipFill rotWithShape="1">
          <a:blip r:embed="rId3">
            <a:alphaModFix/>
          </a:blip>
          <a:srcRect/>
          <a:stretch/>
        </p:blipFill>
        <p:spPr>
          <a:xfrm>
            <a:off x="654574" y="1465350"/>
            <a:ext cx="6077100" cy="2406899"/>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Displaying Badges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71812" y="1433513"/>
            <a:ext cx="5514975" cy="4295775"/>
          </a:xfrm>
        </p:spPr>
      </p:pic>
      <p:sp>
        <p:nvSpPr>
          <p:cNvPr id="4" name="Text Placeholder 3"/>
          <p:cNvSpPr>
            <a:spLocks noGrp="1"/>
          </p:cNvSpPr>
          <p:nvPr>
            <p:ph type="body" sz="half" idx="2"/>
          </p:nvPr>
        </p:nvSpPr>
        <p:spPr/>
        <p:txBody>
          <a:bodyPr/>
          <a:lstStyle/>
          <a:p>
            <a:r>
              <a:rPr lang="en-US" dirty="0" smtClean="0"/>
              <a:t>Badges appear on your profile</a:t>
            </a:r>
          </a:p>
          <a:p>
            <a:endParaRPr lang="en-US" dirty="0" smtClean="0"/>
          </a:p>
          <a:p>
            <a:r>
              <a:rPr lang="en-US" dirty="0" smtClean="0"/>
              <a:t>Download badges to publish on your own website or blog </a:t>
            </a:r>
          </a:p>
          <a:p>
            <a:endParaRPr lang="en-US" dirty="0" smtClean="0"/>
          </a:p>
          <a:p>
            <a:r>
              <a:rPr lang="en-US" dirty="0" smtClean="0"/>
              <a:t>Instructions will be posted in the “How do I…? FAQ </a:t>
            </a:r>
            <a:endParaRPr lang="en-US" dirty="0"/>
          </a:p>
        </p:txBody>
      </p:sp>
      <p:sp>
        <p:nvSpPr>
          <p:cNvPr id="6" name="Rectangle 5"/>
          <p:cNvSpPr/>
          <p:nvPr/>
        </p:nvSpPr>
        <p:spPr>
          <a:xfrm>
            <a:off x="3048000" y="1371600"/>
            <a:ext cx="22098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TextBox 2"/>
          <p:cNvSpPr txBox="1"/>
          <p:nvPr/>
        </p:nvSpPr>
        <p:spPr>
          <a:xfrm>
            <a:off x="3048000" y="1394209"/>
            <a:ext cx="2362200" cy="369332"/>
          </a:xfrm>
          <a:prstGeom prst="rect">
            <a:avLst/>
          </a:prstGeom>
          <a:noFill/>
        </p:spPr>
        <p:txBody>
          <a:bodyPr wrap="square" rtlCol="0">
            <a:spAutoFit/>
          </a:bodyPr>
          <a:lstStyle/>
          <a:p>
            <a:r>
              <a:rPr lang="en-CA" sz="1800" b="1" dirty="0" smtClean="0">
                <a:latin typeface="Verdana" panose="020B0604030504040204" pitchFamily="34" charset="0"/>
                <a:ea typeface="Verdana" panose="020B0604030504040204" pitchFamily="34" charset="0"/>
                <a:cs typeface="Verdana" panose="020B0604030504040204" pitchFamily="34" charset="0"/>
              </a:rPr>
              <a:t>Your Name</a:t>
            </a:r>
            <a:endParaRPr lang="en-CA" sz="1800" b="1" dirty="0">
              <a:latin typeface="Verdana" panose="020B0604030504040204" pitchFamily="34" charset="0"/>
              <a:ea typeface="Verdana" panose="020B0604030504040204" pitchFamily="34" charset="0"/>
              <a:cs typeface="Verdana" panose="020B0604030504040204"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4200" y="1905000"/>
            <a:ext cx="1066800" cy="1066800"/>
          </a:xfrm>
          <a:prstGeom prst="rect">
            <a:avLst/>
          </a:prstGeom>
        </p:spPr>
      </p:pic>
      <p:sp>
        <p:nvSpPr>
          <p:cNvPr id="11" name="Rectangle 10"/>
          <p:cNvSpPr/>
          <p:nvPr/>
        </p:nvSpPr>
        <p:spPr>
          <a:xfrm>
            <a:off x="5029200" y="3276600"/>
            <a:ext cx="3429000" cy="9906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869392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Shape 275"/>
          <p:cNvPicPr preferRelativeResize="0"/>
          <p:nvPr/>
        </p:nvPicPr>
        <p:blipFill rotWithShape="1">
          <a:blip r:embed="rId3">
            <a:alphaModFix/>
          </a:blip>
          <a:srcRect/>
          <a:stretch/>
        </p:blipFill>
        <p:spPr>
          <a:xfrm>
            <a:off x="253664" y="165260"/>
            <a:ext cx="3095625" cy="2062162"/>
          </a:xfrm>
          <a:prstGeom prst="rect">
            <a:avLst/>
          </a:prstGeom>
          <a:noFill/>
          <a:ln>
            <a:noFill/>
          </a:ln>
        </p:spPr>
      </p:pic>
      <p:pic>
        <p:nvPicPr>
          <p:cNvPr id="276" name="Shape 276"/>
          <p:cNvPicPr preferRelativeResize="0"/>
          <p:nvPr/>
        </p:nvPicPr>
        <p:blipFill rotWithShape="1">
          <a:blip r:embed="rId4">
            <a:alphaModFix/>
          </a:blip>
          <a:srcRect/>
          <a:stretch/>
        </p:blipFill>
        <p:spPr>
          <a:xfrm>
            <a:off x="3580107" y="2004041"/>
            <a:ext cx="1875295" cy="1406471"/>
          </a:xfrm>
          <a:prstGeom prst="rect">
            <a:avLst/>
          </a:prstGeom>
          <a:noFill/>
          <a:ln>
            <a:noFill/>
          </a:ln>
        </p:spPr>
      </p:pic>
      <p:pic>
        <p:nvPicPr>
          <p:cNvPr id="277" name="Shape 277"/>
          <p:cNvPicPr preferRelativeResize="0"/>
          <p:nvPr/>
        </p:nvPicPr>
        <p:blipFill rotWithShape="1">
          <a:blip r:embed="rId5">
            <a:alphaModFix/>
          </a:blip>
          <a:srcRect/>
          <a:stretch/>
        </p:blipFill>
        <p:spPr>
          <a:xfrm>
            <a:off x="5789087" y="4308528"/>
            <a:ext cx="3051700" cy="2007446"/>
          </a:xfrm>
          <a:prstGeom prst="rect">
            <a:avLst/>
          </a:prstGeom>
          <a:noFill/>
          <a:ln>
            <a:noFill/>
          </a:ln>
        </p:spPr>
      </p:pic>
      <p:pic>
        <p:nvPicPr>
          <p:cNvPr id="278" name="Shape 278"/>
          <p:cNvPicPr preferRelativeResize="0"/>
          <p:nvPr/>
        </p:nvPicPr>
        <p:blipFill rotWithShape="1">
          <a:blip r:embed="rId6">
            <a:alphaModFix/>
          </a:blip>
          <a:srcRect l="12712" t="12040" r="12880" b="5435"/>
          <a:stretch/>
        </p:blipFill>
        <p:spPr>
          <a:xfrm>
            <a:off x="5862828" y="320244"/>
            <a:ext cx="2977959" cy="2201053"/>
          </a:xfrm>
          <a:prstGeom prst="rect">
            <a:avLst/>
          </a:prstGeom>
          <a:noFill/>
          <a:ln>
            <a:noFill/>
          </a:ln>
        </p:spPr>
      </p:pic>
      <p:pic>
        <p:nvPicPr>
          <p:cNvPr id="279" name="Shape 279"/>
          <p:cNvPicPr preferRelativeResize="0"/>
          <p:nvPr/>
        </p:nvPicPr>
        <p:blipFill rotWithShape="1">
          <a:blip r:embed="rId7">
            <a:alphaModFix/>
          </a:blip>
          <a:srcRect t="1725" r="9211"/>
          <a:stretch/>
        </p:blipFill>
        <p:spPr>
          <a:xfrm>
            <a:off x="522827" y="4029558"/>
            <a:ext cx="3460235" cy="2510723"/>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Shape 285"/>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CA" sz="4000" b="0" i="0" u="none" strike="noStrike" cap="none">
                <a:solidFill>
                  <a:schemeClr val="dk2"/>
                </a:solidFill>
                <a:latin typeface="Arial"/>
                <a:ea typeface="Arial"/>
                <a:cs typeface="Arial"/>
                <a:sym typeface="Arial"/>
              </a:rPr>
              <a:t>Anything else?</a:t>
            </a:r>
          </a:p>
        </p:txBody>
      </p:sp>
      <p:pic>
        <p:nvPicPr>
          <p:cNvPr id="286" name="Shape 286"/>
          <p:cNvPicPr preferRelativeResize="0"/>
          <p:nvPr/>
        </p:nvPicPr>
        <p:blipFill rotWithShape="1">
          <a:blip r:embed="rId3">
            <a:alphaModFix/>
          </a:blip>
          <a:srcRect/>
          <a:stretch/>
        </p:blipFill>
        <p:spPr>
          <a:xfrm>
            <a:off x="1576387" y="1658938"/>
            <a:ext cx="5556249" cy="4165600"/>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457200" y="533400"/>
            <a:ext cx="8229600" cy="990599"/>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CA" sz="4000" b="0" i="0" u="none" strike="noStrike" cap="none">
                <a:solidFill>
                  <a:schemeClr val="dk2"/>
                </a:solidFill>
                <a:latin typeface="Arial"/>
                <a:ea typeface="Arial"/>
                <a:cs typeface="Arial"/>
                <a:sym typeface="Arial"/>
              </a:rPr>
              <a:t>About these slides</a:t>
            </a:r>
          </a:p>
        </p:txBody>
      </p:sp>
      <p:sp>
        <p:nvSpPr>
          <p:cNvPr id="293" name="Shape 293"/>
          <p:cNvSpPr txBox="1">
            <a:spLocks noGrp="1"/>
          </p:cNvSpPr>
          <p:nvPr>
            <p:ph type="body" idx="1"/>
          </p:nvPr>
        </p:nvSpPr>
        <p:spPr>
          <a:xfrm>
            <a:off x="457200" y="1600200"/>
            <a:ext cx="8229600" cy="4876799"/>
          </a:xfrm>
          <a:prstGeom prst="rect">
            <a:avLst/>
          </a:prstGeom>
          <a:noFill/>
          <a:ln>
            <a:noFill/>
          </a:ln>
        </p:spPr>
        <p:txBody>
          <a:bodyPr lIns="91425" tIns="45700" rIns="91425" bIns="45700" anchor="t" anchorCtr="0">
            <a:noAutofit/>
          </a:bodyPr>
          <a:lstStyle/>
          <a:p>
            <a:pPr marL="182563" marR="0" lvl="0" indent="-182563" algn="l" rtl="0">
              <a:spcBef>
                <a:spcPts val="0"/>
              </a:spcBef>
              <a:spcAft>
                <a:spcPts val="0"/>
              </a:spcAft>
              <a:buClr>
                <a:schemeClr val="accent1"/>
              </a:buClr>
              <a:buSzPct val="85000"/>
              <a:buFont typeface="Arial"/>
              <a:buChar char="•"/>
            </a:pPr>
            <a:r>
              <a:rPr lang="en-CA" sz="2400" b="0" i="0" u="none" strike="noStrike" cap="none">
                <a:solidFill>
                  <a:schemeClr val="dk1"/>
                </a:solidFill>
                <a:latin typeface="Arial"/>
                <a:ea typeface="Arial"/>
                <a:cs typeface="Arial"/>
                <a:sym typeface="Arial"/>
              </a:rPr>
              <a:t>These slides were developed for use during the first week of the 5-week Instructional Skills Workshop Online</a:t>
            </a:r>
          </a:p>
          <a:p>
            <a:pPr marL="182563" marR="0" lvl="0" indent="-182563" algn="l" rtl="0">
              <a:spcBef>
                <a:spcPts val="480"/>
              </a:spcBef>
              <a:spcAft>
                <a:spcPts val="0"/>
              </a:spcAft>
              <a:buClr>
                <a:schemeClr val="accent1"/>
              </a:buClr>
              <a:buSzPct val="85000"/>
              <a:buFont typeface="Arial"/>
              <a:buChar char="•"/>
            </a:pPr>
            <a:r>
              <a:rPr lang="en-CA" sz="2400" b="0" i="0" u="none" strike="noStrike" cap="none">
                <a:solidFill>
                  <a:schemeClr val="dk1"/>
                </a:solidFill>
                <a:latin typeface="Arial"/>
                <a:ea typeface="Arial"/>
                <a:cs typeface="Arial"/>
                <a:sym typeface="Arial"/>
              </a:rPr>
              <a:t>They are based on work developed at Royal Roads University: </a:t>
            </a:r>
            <a:r>
              <a:rPr lang="en-CA" sz="2400" b="0" i="0" u="sng" strike="noStrike" cap="none">
                <a:solidFill>
                  <a:schemeClr val="hlink"/>
                </a:solidFill>
                <a:latin typeface="Arial"/>
                <a:ea typeface="Arial"/>
                <a:cs typeface="Arial"/>
                <a:sym typeface="Arial"/>
                <a:hlinkClick r:id="rId3"/>
              </a:rPr>
              <a:t>http://oer.royalroads.ca/</a:t>
            </a:r>
          </a:p>
          <a:p>
            <a:pPr marL="182563" marR="0" lvl="0" indent="-182563" algn="l" rtl="0">
              <a:spcBef>
                <a:spcPts val="480"/>
              </a:spcBef>
              <a:spcAft>
                <a:spcPts val="0"/>
              </a:spcAft>
              <a:buClr>
                <a:schemeClr val="accent1"/>
              </a:buClr>
              <a:buSzPct val="85000"/>
              <a:buFont typeface="Arial"/>
              <a:buChar char="•"/>
            </a:pPr>
            <a:r>
              <a:rPr lang="en-CA" sz="2400" b="0" i="0" u="none" strike="noStrike" cap="none">
                <a:solidFill>
                  <a:schemeClr val="dk1"/>
                </a:solidFill>
                <a:latin typeface="Arial"/>
                <a:ea typeface="Arial"/>
                <a:cs typeface="Arial"/>
                <a:sym typeface="Arial"/>
              </a:rPr>
              <a:t>Creative Commons Attribution 4.0 International License</a:t>
            </a:r>
          </a:p>
          <a:p>
            <a:pPr marL="182563" marR="0" lvl="0" indent="-182563" algn="l" rtl="0">
              <a:spcBef>
                <a:spcPts val="480"/>
              </a:spcBef>
              <a:spcAft>
                <a:spcPts val="0"/>
              </a:spcAft>
              <a:buClr>
                <a:schemeClr val="accent1"/>
              </a:buClr>
              <a:buSzPct val="85000"/>
              <a:buFont typeface="Arial"/>
              <a:buChar char="•"/>
            </a:pPr>
            <a:r>
              <a:rPr lang="en-CA" sz="2400" b="0" i="0" u="none" strike="noStrike" cap="none">
                <a:solidFill>
                  <a:schemeClr val="dk1"/>
                </a:solidFill>
                <a:latin typeface="Arial"/>
                <a:ea typeface="Arial"/>
                <a:cs typeface="Arial"/>
                <a:sym typeface="Arial"/>
              </a:rPr>
              <a:t>Attribution for images used in these slides can be found in the notes section</a:t>
            </a:r>
          </a:p>
          <a:p>
            <a:pPr marL="182563" marR="0" lvl="0" indent="-182563" algn="l" rtl="0">
              <a:spcBef>
                <a:spcPts val="480"/>
              </a:spcBef>
              <a:spcAft>
                <a:spcPts val="0"/>
              </a:spcAft>
              <a:buClr>
                <a:schemeClr val="accent1"/>
              </a:buClr>
              <a:buSzPct val="127500"/>
              <a:buFont typeface="Arial"/>
              <a:buChar char="•"/>
            </a:pPr>
            <a:r>
              <a:rPr lang="en-CA" sz="1600" b="0" i="0" u="none" strike="noStrike" cap="none">
                <a:solidFill>
                  <a:schemeClr val="dk1"/>
                </a:solidFill>
                <a:latin typeface="Arial"/>
                <a:ea typeface="Arial"/>
                <a:cs typeface="Arial"/>
                <a:sym typeface="Arial"/>
              </a:rPr>
              <a:t>Images – Slide 13   Pixabay - Fear – Public Domain -</a:t>
            </a:r>
            <a:r>
              <a:rPr lang="en-CA" sz="2400" b="0" i="0" u="none" strike="noStrike" cap="none">
                <a:solidFill>
                  <a:schemeClr val="dk1"/>
                </a:solidFill>
                <a:latin typeface="Arial"/>
                <a:ea typeface="Arial"/>
                <a:cs typeface="Arial"/>
                <a:sym typeface="Arial"/>
              </a:rPr>
              <a:t> </a:t>
            </a:r>
            <a:r>
              <a:rPr lang="en-CA" sz="1600" b="0" i="0" u="sng" strike="noStrike" cap="none">
                <a:solidFill>
                  <a:schemeClr val="hlink"/>
                </a:solidFill>
                <a:latin typeface="Arial"/>
                <a:ea typeface="Arial"/>
                <a:cs typeface="Arial"/>
                <a:sym typeface="Arial"/>
                <a:hlinkClick r:id="rId4"/>
              </a:rPr>
              <a:t>http://simple.wikipedia.org/wiki/Phobia#/media/File:COS_09.JPG</a:t>
            </a:r>
          </a:p>
          <a:p>
            <a:pPr marL="182563" marR="0" lvl="0" indent="-182563" algn="l" rtl="0">
              <a:spcBef>
                <a:spcPts val="320"/>
              </a:spcBef>
              <a:spcAft>
                <a:spcPts val="0"/>
              </a:spcAft>
              <a:buClr>
                <a:schemeClr val="accent1"/>
              </a:buClr>
              <a:buSzPct val="85000"/>
              <a:buFont typeface="Arial"/>
              <a:buChar char="•"/>
            </a:pPr>
            <a:r>
              <a:rPr lang="en-CA" sz="1600" b="0" i="0" u="none" strike="noStrike" cap="none">
                <a:solidFill>
                  <a:schemeClr val="dk1"/>
                </a:solidFill>
                <a:latin typeface="Arial"/>
                <a:ea typeface="Arial"/>
                <a:cs typeface="Arial"/>
                <a:sym typeface="Arial"/>
              </a:rPr>
              <a:t>Pixabay - Alone - License: CC0 Public Domain / </a:t>
            </a:r>
            <a:r>
              <a:rPr lang="en-CA" sz="1600" b="0" i="0" u="sng" strike="noStrike" cap="none">
                <a:solidFill>
                  <a:schemeClr val="hlink"/>
                </a:solidFill>
                <a:latin typeface="Arial"/>
                <a:ea typeface="Arial"/>
                <a:cs typeface="Arial"/>
                <a:sym typeface="Arial"/>
                <a:hlinkClick r:id="rId5"/>
              </a:rPr>
              <a:t>FAQ</a:t>
            </a:r>
          </a:p>
          <a:p>
            <a:pPr marL="182563" marR="0" lvl="0" indent="-182563" algn="l" rtl="0">
              <a:spcBef>
                <a:spcPts val="320"/>
              </a:spcBef>
              <a:spcAft>
                <a:spcPts val="0"/>
              </a:spcAft>
              <a:buClr>
                <a:schemeClr val="accent1"/>
              </a:buClr>
              <a:buSzPct val="85000"/>
              <a:buFont typeface="Arial"/>
              <a:buChar char="•"/>
            </a:pPr>
            <a:r>
              <a:rPr lang="en-CA" sz="1600" b="0" i="0" u="none" strike="noStrike" cap="none">
                <a:solidFill>
                  <a:schemeClr val="dk1"/>
                </a:solidFill>
                <a:latin typeface="Arial"/>
                <a:ea typeface="Arial"/>
                <a:cs typeface="Arial"/>
                <a:sym typeface="Arial"/>
              </a:rPr>
              <a:t>Pixabay – Jumping - License: CC0 Public Domain / </a:t>
            </a:r>
            <a:r>
              <a:rPr lang="en-CA" sz="1600" b="0" i="0" u="sng" strike="noStrike" cap="none">
                <a:solidFill>
                  <a:schemeClr val="hlink"/>
                </a:solidFill>
                <a:latin typeface="Arial"/>
                <a:ea typeface="Arial"/>
                <a:cs typeface="Arial"/>
                <a:sym typeface="Arial"/>
                <a:hlinkClick r:id="rId5"/>
              </a:rPr>
              <a:t>FAQ</a:t>
            </a:r>
          </a:p>
          <a:p>
            <a:pPr marL="182563" marR="0" lvl="0" indent="-182563" algn="l" rtl="0">
              <a:spcBef>
                <a:spcPts val="320"/>
              </a:spcBef>
              <a:spcAft>
                <a:spcPts val="0"/>
              </a:spcAft>
              <a:buClr>
                <a:schemeClr val="accent1"/>
              </a:buClr>
              <a:buSzPct val="85000"/>
              <a:buFont typeface="Arial"/>
              <a:buChar char="•"/>
            </a:pPr>
            <a:r>
              <a:rPr lang="en-CA" sz="1600" b="0" i="0" u="none" strike="noStrike" cap="none">
                <a:solidFill>
                  <a:schemeClr val="dk1"/>
                </a:solidFill>
                <a:latin typeface="Arial"/>
                <a:ea typeface="Arial"/>
                <a:cs typeface="Arial"/>
                <a:sym typeface="Arial"/>
              </a:rPr>
              <a:t>Flickr – A very excited puppy - </a:t>
            </a:r>
            <a:r>
              <a:rPr lang="en-CA" sz="1600" b="0" i="0" u="sng" strike="noStrike" cap="none">
                <a:solidFill>
                  <a:schemeClr val="hlink"/>
                </a:solidFill>
                <a:latin typeface="Arial"/>
                <a:ea typeface="Arial"/>
                <a:cs typeface="Arial"/>
                <a:sym typeface="Arial"/>
                <a:hlinkClick r:id="rId6"/>
              </a:rPr>
              <a:t>https://www.flickr.com/photos/edanley/3246241416/</a:t>
            </a:r>
            <a:r>
              <a:rPr lang="en-CA" sz="1600" b="0" i="0" u="none" strike="noStrike" cap="none">
                <a:solidFill>
                  <a:schemeClr val="dk1"/>
                </a:solidFill>
                <a:latin typeface="Arial"/>
                <a:ea typeface="Arial"/>
                <a:cs typeface="Arial"/>
                <a:sym typeface="Arial"/>
              </a:rPr>
              <a:t> </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Shape 102"/>
          <p:cNvSpPr txBox="1">
            <a:spLocks noGrp="1"/>
          </p:cNvSpPr>
          <p:nvPr>
            <p:ph type="ctrTitle"/>
          </p:nvPr>
        </p:nvSpPr>
        <p:spPr>
          <a:xfrm>
            <a:off x="647700" y="381000"/>
            <a:ext cx="7848599" cy="1143000"/>
          </a:xfrm>
          <a:prstGeom prst="rect">
            <a:avLst/>
          </a:prstGeom>
          <a:noFill/>
          <a:ln>
            <a:noFill/>
          </a:ln>
        </p:spPr>
        <p:txBody>
          <a:bodyPr lIns="91425" tIns="45700" rIns="91425" bIns="45700" anchor="b" anchorCtr="0">
            <a:noAutofit/>
          </a:bodyPr>
          <a:lstStyle/>
          <a:p>
            <a:pPr marL="0" marR="0" lvl="0" indent="0" algn="l" rtl="0">
              <a:spcBef>
                <a:spcPts val="0"/>
              </a:spcBef>
              <a:spcAft>
                <a:spcPts val="0"/>
              </a:spcAft>
              <a:buSzPct val="25000"/>
              <a:buNone/>
            </a:pPr>
            <a:r>
              <a:rPr lang="en-CA" sz="4400" b="0" i="0" u="none" strike="noStrike" cap="none" dirty="0">
                <a:solidFill>
                  <a:schemeClr val="dk2"/>
                </a:solidFill>
                <a:latin typeface="Arial"/>
                <a:ea typeface="Arial"/>
                <a:cs typeface="Arial"/>
                <a:sym typeface="Arial"/>
              </a:rPr>
              <a:t>WELC</a:t>
            </a:r>
            <a:r>
              <a:rPr lang="en-CA" sz="4400" b="0" i="0" u="none" strike="noStrike" cap="none" dirty="0">
                <a:solidFill>
                  <a:srgbClr val="D2533C"/>
                </a:solidFill>
                <a:latin typeface="Arial"/>
                <a:ea typeface="Arial"/>
                <a:cs typeface="Arial"/>
                <a:sym typeface="Arial"/>
              </a:rPr>
              <a:t>O</a:t>
            </a:r>
            <a:r>
              <a:rPr lang="en-CA" sz="4400" b="0" i="0" u="none" strike="noStrike" cap="none" dirty="0">
                <a:solidFill>
                  <a:schemeClr val="dk2"/>
                </a:solidFill>
                <a:latin typeface="Arial"/>
                <a:ea typeface="Arial"/>
                <a:cs typeface="Arial"/>
                <a:sym typeface="Arial"/>
              </a:rPr>
              <a:t>ME TO FLO!</a:t>
            </a:r>
          </a:p>
        </p:txBody>
      </p:sp>
      <p:sp>
        <p:nvSpPr>
          <p:cNvPr id="103" name="Shape 103"/>
          <p:cNvSpPr txBox="1"/>
          <p:nvPr/>
        </p:nvSpPr>
        <p:spPr>
          <a:xfrm>
            <a:off x="200025" y="6077744"/>
            <a:ext cx="4786311" cy="6477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t="10362"/>
          <a:stretch/>
        </p:blipFill>
        <p:spPr>
          <a:xfrm>
            <a:off x="957943" y="2072928"/>
            <a:ext cx="8153400" cy="4815218"/>
          </a:xfrm>
          <a:prstGeom prst="rect">
            <a:avLst/>
          </a:prstGeom>
          <a:ln w="12700">
            <a:solidFill>
              <a:srgbClr val="D2533C"/>
            </a:solidFill>
          </a:ln>
        </p:spPr>
      </p:pic>
      <p:sp>
        <p:nvSpPr>
          <p:cNvPr id="3" name="TextBox 2"/>
          <p:cNvSpPr txBox="1"/>
          <p:nvPr/>
        </p:nvSpPr>
        <p:spPr>
          <a:xfrm>
            <a:off x="838200" y="1524000"/>
            <a:ext cx="4800600" cy="400110"/>
          </a:xfrm>
          <a:prstGeom prst="rect">
            <a:avLst/>
          </a:prstGeom>
          <a:noFill/>
        </p:spPr>
        <p:txBody>
          <a:bodyPr wrap="square" rtlCol="0">
            <a:spAutoFit/>
          </a:bodyPr>
          <a:lstStyle/>
          <a:p>
            <a:r>
              <a:rPr lang="en-CA" sz="2000" b="1" dirty="0" smtClean="0">
                <a:solidFill>
                  <a:srgbClr val="009999"/>
                </a:solidFill>
                <a:latin typeface="Verdana" panose="020B0604030504040204" pitchFamily="34" charset="0"/>
                <a:ea typeface="Verdana" panose="020B0604030504040204" pitchFamily="34" charset="0"/>
                <a:cs typeface="Verdana" panose="020B0604030504040204" pitchFamily="34" charset="0"/>
              </a:rPr>
              <a:t>Sept 26 to Oct 28, </a:t>
            </a:r>
            <a:r>
              <a:rPr lang="en-CA" sz="2000" b="1" dirty="0" smtClean="0">
                <a:solidFill>
                  <a:srgbClr val="009999"/>
                </a:solidFill>
                <a:latin typeface="Verdana" panose="020B0604030504040204" pitchFamily="34" charset="0"/>
                <a:ea typeface="Verdana" panose="020B0604030504040204" pitchFamily="34" charset="0"/>
                <a:cs typeface="Verdana" panose="020B0604030504040204" pitchFamily="34" charset="0"/>
              </a:rPr>
              <a:t>2016</a:t>
            </a:r>
            <a:endParaRPr lang="en-CA" sz="2000" b="1" dirty="0">
              <a:solidFill>
                <a:srgbClr val="009999"/>
              </a:solidFill>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Shape 110"/>
          <p:cNvPicPr preferRelativeResize="0"/>
          <p:nvPr/>
        </p:nvPicPr>
        <p:blipFill rotWithShape="1">
          <a:blip r:embed="rId3"/>
          <a:stretch/>
        </p:blipFill>
        <p:spPr>
          <a:xfrm>
            <a:off x="838200" y="1143000"/>
            <a:ext cx="3600450" cy="4943475"/>
          </a:xfrm>
          <a:prstGeom prst="rect">
            <a:avLst/>
          </a:prstGeom>
          <a:noFill/>
          <a:ln>
            <a:noFill/>
          </a:ln>
        </p:spPr>
      </p:pic>
      <p:sp>
        <p:nvSpPr>
          <p:cNvPr id="111" name="Shape 111"/>
          <p:cNvSpPr txBox="1"/>
          <p:nvPr/>
        </p:nvSpPr>
        <p:spPr>
          <a:xfrm>
            <a:off x="5563891" y="4091551"/>
            <a:ext cx="2898182" cy="7078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sz="2000" b="1" i="0" u="none" strike="noStrike" cap="none">
                <a:latin typeface="Arial"/>
                <a:ea typeface="Arial"/>
                <a:cs typeface="Arial"/>
                <a:sym typeface="Arial"/>
              </a:rPr>
              <a:t>Get attention by raising your hand</a:t>
            </a:r>
          </a:p>
        </p:txBody>
      </p:sp>
      <p:cxnSp>
        <p:nvCxnSpPr>
          <p:cNvPr id="112" name="Shape 112"/>
          <p:cNvCxnSpPr/>
          <p:nvPr/>
        </p:nvCxnSpPr>
        <p:spPr>
          <a:xfrm flipH="1">
            <a:off x="1778941" y="4396481"/>
            <a:ext cx="3812583" cy="805911"/>
          </a:xfrm>
          <a:prstGeom prst="straightConnector1">
            <a:avLst/>
          </a:prstGeom>
          <a:noFill/>
          <a:ln w="57150" cap="flat" cmpd="sng">
            <a:solidFill>
              <a:srgbClr val="C00000"/>
            </a:solidFill>
            <a:prstDash val="solid"/>
            <a:round/>
            <a:headEnd type="none" w="med" len="med"/>
            <a:tailEnd type="stealth" w="lg" len="lg"/>
          </a:ln>
        </p:spPr>
      </p:cxnSp>
      <p:sp>
        <p:nvSpPr>
          <p:cNvPr id="113" name="Shape 113"/>
          <p:cNvSpPr txBox="1"/>
          <p:nvPr/>
        </p:nvSpPr>
        <p:spPr>
          <a:xfrm>
            <a:off x="5611673" y="901605"/>
            <a:ext cx="2464230" cy="1015662"/>
          </a:xfrm>
          <a:prstGeom prst="rect">
            <a:avLst/>
          </a:prstGeom>
          <a:solidFill>
            <a:schemeClr val="bg2">
              <a:lumMod val="20000"/>
              <a:lumOff val="80000"/>
            </a:schemeClr>
          </a:solid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CA" sz="2000" b="1" i="1" u="none" strike="noStrike" cap="none" dirty="0">
                <a:latin typeface="Arial"/>
                <a:ea typeface="Arial"/>
                <a:cs typeface="Arial"/>
                <a:sym typeface="Arial"/>
              </a:rPr>
              <a:t>Please note!  </a:t>
            </a:r>
          </a:p>
          <a:p>
            <a:pPr marL="0" marR="0" lvl="0" indent="0" algn="ctr" rtl="0">
              <a:spcBef>
                <a:spcPts val="0"/>
              </a:spcBef>
              <a:spcAft>
                <a:spcPts val="0"/>
              </a:spcAft>
              <a:buSzPct val="25000"/>
              <a:buNone/>
            </a:pPr>
            <a:r>
              <a:rPr lang="en-CA" sz="2000" b="0" i="0" u="none" strike="noStrike" cap="none" dirty="0">
                <a:latin typeface="Arial"/>
                <a:ea typeface="Arial"/>
                <a:cs typeface="Arial"/>
                <a:sym typeface="Arial"/>
              </a:rPr>
              <a:t>This session will be recorded</a:t>
            </a:r>
          </a:p>
        </p:txBody>
      </p:sp>
      <p:sp>
        <p:nvSpPr>
          <p:cNvPr id="114" name="Shape 114"/>
          <p:cNvSpPr txBox="1"/>
          <p:nvPr/>
        </p:nvSpPr>
        <p:spPr>
          <a:xfrm>
            <a:off x="5611673" y="3036991"/>
            <a:ext cx="3223647" cy="70788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sz="2000" b="1" i="0" u="none" strike="noStrike" cap="none">
                <a:solidFill>
                  <a:srgbClr val="252D35"/>
                </a:solidFill>
                <a:latin typeface="Arial"/>
                <a:ea typeface="Arial"/>
                <a:cs typeface="Arial"/>
                <a:sym typeface="Arial"/>
              </a:rPr>
              <a:t>Please mute microphone unless you are speaking</a:t>
            </a:r>
          </a:p>
        </p:txBody>
      </p:sp>
      <p:cxnSp>
        <p:nvCxnSpPr>
          <p:cNvPr id="115" name="Shape 115"/>
          <p:cNvCxnSpPr>
            <a:stCxn id="114" idx="1"/>
          </p:cNvCxnSpPr>
          <p:nvPr/>
        </p:nvCxnSpPr>
        <p:spPr>
          <a:xfrm flipH="1">
            <a:off x="2572673" y="3390934"/>
            <a:ext cx="3038999" cy="700500"/>
          </a:xfrm>
          <a:prstGeom prst="straightConnector1">
            <a:avLst/>
          </a:prstGeom>
          <a:noFill/>
          <a:ln w="57150" cap="flat" cmpd="sng">
            <a:solidFill>
              <a:srgbClr val="C00000"/>
            </a:solidFill>
            <a:prstDash val="dash"/>
            <a:round/>
            <a:headEnd type="none" w="med" len="med"/>
            <a:tailEnd type="stealth" w="lg" len="lg"/>
          </a:ln>
        </p:spPr>
      </p:cxn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Shape 121"/>
          <p:cNvSpPr txBox="1">
            <a:spLocks noGrp="1"/>
          </p:cNvSpPr>
          <p:nvPr>
            <p:ph type="title"/>
          </p:nvPr>
        </p:nvSpPr>
        <p:spPr>
          <a:xfrm>
            <a:off x="304800" y="295966"/>
            <a:ext cx="3990899" cy="990599"/>
          </a:xfrm>
          <a:prstGeom prst="rect">
            <a:avLst/>
          </a:prstGeom>
          <a:noFill/>
          <a:ln>
            <a:noFill/>
          </a:ln>
        </p:spPr>
        <p:txBody>
          <a:bodyPr lIns="91425" tIns="45700" rIns="91425" bIns="45700" anchor="ctr" anchorCtr="0">
            <a:noAutofit/>
          </a:bodyPr>
          <a:lstStyle/>
          <a:p>
            <a:pPr lvl="0">
              <a:buSzPct val="25000"/>
            </a:pPr>
            <a:r>
              <a:rPr lang="en-CA" sz="3600" b="0" i="0" u="none" strike="noStrike" cap="none" dirty="0">
                <a:solidFill>
                  <a:srgbClr val="CC4125"/>
                </a:solidFill>
                <a:latin typeface="Arial"/>
                <a:ea typeface="Arial"/>
                <a:cs typeface="Arial"/>
                <a:sym typeface="Arial"/>
              </a:rPr>
              <a:t>Check </a:t>
            </a:r>
            <a:r>
              <a:rPr lang="en-CA" sz="3600" b="0" i="0" u="none" strike="noStrike" cap="none" dirty="0" smtClean="0">
                <a:solidFill>
                  <a:srgbClr val="CC4125"/>
                </a:solidFill>
                <a:latin typeface="Arial"/>
                <a:ea typeface="Arial"/>
                <a:cs typeface="Arial"/>
                <a:sym typeface="Arial"/>
              </a:rPr>
              <a:t>in</a:t>
            </a:r>
            <a:endParaRPr lang="en-CA" sz="3600" b="0" i="0" u="none" strike="noStrike" cap="none" dirty="0">
              <a:solidFill>
                <a:srgbClr val="CC4125"/>
              </a:solidFill>
              <a:latin typeface="Arial"/>
              <a:ea typeface="Arial"/>
              <a:cs typeface="Arial"/>
              <a:sym typeface="Arial"/>
            </a:endParaRPr>
          </a:p>
        </p:txBody>
      </p:sp>
      <p:grpSp>
        <p:nvGrpSpPr>
          <p:cNvPr id="125" name="Shape 125"/>
          <p:cNvGrpSpPr/>
          <p:nvPr/>
        </p:nvGrpSpPr>
        <p:grpSpPr>
          <a:xfrm>
            <a:off x="5856705" y="4322411"/>
            <a:ext cx="1260474" cy="1270780"/>
            <a:chOff x="5700711" y="358040"/>
            <a:chExt cx="1260474" cy="1270780"/>
          </a:xfrm>
        </p:grpSpPr>
        <p:pic>
          <p:nvPicPr>
            <p:cNvPr id="126" name="Shape 126"/>
            <p:cNvPicPr preferRelativeResize="0"/>
            <p:nvPr/>
          </p:nvPicPr>
          <p:blipFill rotWithShape="1">
            <a:blip r:embed="rId3">
              <a:alphaModFix/>
            </a:blip>
            <a:srcRect/>
            <a:stretch/>
          </p:blipFill>
          <p:spPr>
            <a:xfrm>
              <a:off x="5873958" y="358040"/>
              <a:ext cx="952499" cy="952499"/>
            </a:xfrm>
            <a:prstGeom prst="rect">
              <a:avLst/>
            </a:prstGeom>
            <a:noFill/>
            <a:ln>
              <a:noFill/>
            </a:ln>
          </p:spPr>
        </p:pic>
        <p:sp>
          <p:nvSpPr>
            <p:cNvPr id="127" name="Shape 127"/>
            <p:cNvSpPr txBox="1"/>
            <p:nvPr/>
          </p:nvSpPr>
          <p:spPr>
            <a:xfrm>
              <a:off x="5700711" y="1260521"/>
              <a:ext cx="1260474" cy="3682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FF0000"/>
                </a:buClr>
                <a:buSzPct val="25000"/>
                <a:buFont typeface="Arial"/>
                <a:buNone/>
              </a:pPr>
              <a:r>
                <a:rPr lang="en-CA" sz="1600" b="0" i="0" strike="noStrike" cap="none" dirty="0" smtClean="0">
                  <a:solidFill>
                    <a:srgbClr val="009999"/>
                  </a:solidFill>
                  <a:latin typeface="Arial"/>
                  <a:ea typeface="Arial"/>
                  <a:cs typeface="Arial"/>
                  <a:sym typeface="Arial"/>
                </a:rPr>
                <a:t>Sylvia</a:t>
              </a:r>
            </a:p>
            <a:p>
              <a:pPr marL="0" marR="0" lvl="0" indent="0" algn="ctr" rtl="0">
                <a:spcBef>
                  <a:spcPts val="0"/>
                </a:spcBef>
                <a:spcAft>
                  <a:spcPts val="0"/>
                </a:spcAft>
                <a:buClr>
                  <a:srgbClr val="FF0000"/>
                </a:buClr>
                <a:buSzPct val="25000"/>
                <a:buFont typeface="Arial"/>
                <a:buNone/>
              </a:pPr>
              <a:r>
                <a:rPr lang="en-CA" sz="1600" b="0" i="0" strike="noStrike" cap="none" dirty="0" smtClean="0">
                  <a:solidFill>
                    <a:srgbClr val="009999"/>
                  </a:solidFill>
                  <a:latin typeface="Arial"/>
                  <a:ea typeface="Arial"/>
                  <a:cs typeface="Arial"/>
                  <a:sym typeface="Arial"/>
                </a:rPr>
                <a:t>Riessner</a:t>
              </a:r>
              <a:endParaRPr lang="en-CA" sz="1600" b="0" i="0" strike="noStrike" cap="none" dirty="0">
                <a:solidFill>
                  <a:srgbClr val="009999"/>
                </a:solidFill>
                <a:latin typeface="Arial"/>
                <a:ea typeface="Arial"/>
                <a:cs typeface="Arial"/>
                <a:sym typeface="Arial"/>
              </a:endParaRPr>
            </a:p>
          </p:txBody>
        </p:sp>
      </p:grpSp>
      <p:grpSp>
        <p:nvGrpSpPr>
          <p:cNvPr id="72" name="Group 71"/>
          <p:cNvGrpSpPr/>
          <p:nvPr/>
        </p:nvGrpSpPr>
        <p:grpSpPr>
          <a:xfrm>
            <a:off x="2790841" y="1087626"/>
            <a:ext cx="1653599" cy="1291054"/>
            <a:chOff x="695041" y="5262412"/>
            <a:chExt cx="1653599" cy="1291054"/>
          </a:xfrm>
        </p:grpSpPr>
        <p:sp>
          <p:nvSpPr>
            <p:cNvPr id="73" name="Rectangle 72"/>
            <p:cNvSpPr/>
            <p:nvPr/>
          </p:nvSpPr>
          <p:spPr>
            <a:xfrm>
              <a:off x="695041" y="6214912"/>
              <a:ext cx="1653599" cy="338554"/>
            </a:xfrm>
            <a:prstGeom prst="rect">
              <a:avLst/>
            </a:prstGeom>
          </p:spPr>
          <p:txBody>
            <a:bodyPr wrap="square">
              <a:spAutoFit/>
            </a:bodyPr>
            <a:lstStyle/>
            <a:p>
              <a:pPr lvl="0" algn="ctr">
                <a:buClr>
                  <a:srgbClr val="FF0000"/>
                </a:buClr>
                <a:buSzPct val="25000"/>
              </a:pPr>
              <a:r>
                <a:rPr lang="en-CA" sz="1600" dirty="0" smtClean="0">
                  <a:solidFill>
                    <a:srgbClr val="009999"/>
                  </a:solidFill>
                </a:rPr>
                <a:t>Doug Taylor</a:t>
              </a:r>
              <a:endParaRPr lang="en-CA" sz="1600" dirty="0">
                <a:solidFill>
                  <a:srgbClr val="009999"/>
                </a:solidFill>
              </a:endParaRPr>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591" y="5262412"/>
              <a:ext cx="952500" cy="952500"/>
            </a:xfrm>
            <a:prstGeom prst="rect">
              <a:avLst/>
            </a:prstGeom>
          </p:spPr>
        </p:pic>
      </p:grpSp>
      <p:grpSp>
        <p:nvGrpSpPr>
          <p:cNvPr id="78" name="Group 77"/>
          <p:cNvGrpSpPr/>
          <p:nvPr/>
        </p:nvGrpSpPr>
        <p:grpSpPr>
          <a:xfrm>
            <a:off x="3957939" y="4838277"/>
            <a:ext cx="1653599" cy="1291054"/>
            <a:chOff x="695041" y="5262412"/>
            <a:chExt cx="1653599" cy="1291054"/>
          </a:xfrm>
        </p:grpSpPr>
        <p:sp>
          <p:nvSpPr>
            <p:cNvPr id="79" name="Rectangle 78"/>
            <p:cNvSpPr/>
            <p:nvPr/>
          </p:nvSpPr>
          <p:spPr>
            <a:xfrm>
              <a:off x="695041" y="6214912"/>
              <a:ext cx="1653599" cy="338554"/>
            </a:xfrm>
            <a:prstGeom prst="rect">
              <a:avLst/>
            </a:prstGeom>
          </p:spPr>
          <p:txBody>
            <a:bodyPr wrap="square">
              <a:spAutoFit/>
            </a:bodyPr>
            <a:lstStyle/>
            <a:p>
              <a:pPr lvl="0" algn="ctr">
                <a:buClr>
                  <a:srgbClr val="FF0000"/>
                </a:buClr>
                <a:buSzPct val="25000"/>
              </a:pPr>
              <a:r>
                <a:rPr lang="en-CA" sz="1600" dirty="0" smtClean="0">
                  <a:solidFill>
                    <a:srgbClr val="009999"/>
                  </a:solidFill>
                </a:rPr>
                <a:t>Leonne Beebe</a:t>
              </a:r>
              <a:endParaRPr lang="en-CA" sz="1600" dirty="0">
                <a:solidFill>
                  <a:srgbClr val="009999"/>
                </a:solidFill>
              </a:endParaRPr>
            </a:p>
          </p:txBody>
        </p:sp>
        <p:pic>
          <p:nvPicPr>
            <p:cNvPr id="80" name="Picture 7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591" y="5262412"/>
              <a:ext cx="952500" cy="952500"/>
            </a:xfrm>
            <a:prstGeom prst="rect">
              <a:avLst/>
            </a:prstGeom>
          </p:spPr>
        </p:pic>
      </p:grpSp>
      <p:grpSp>
        <p:nvGrpSpPr>
          <p:cNvPr id="81" name="Group 80"/>
          <p:cNvGrpSpPr/>
          <p:nvPr/>
        </p:nvGrpSpPr>
        <p:grpSpPr>
          <a:xfrm>
            <a:off x="4444440" y="476851"/>
            <a:ext cx="1653599" cy="1291054"/>
            <a:chOff x="695041" y="5262412"/>
            <a:chExt cx="1653599" cy="1291054"/>
          </a:xfrm>
        </p:grpSpPr>
        <p:sp>
          <p:nvSpPr>
            <p:cNvPr id="82" name="Rectangle 81"/>
            <p:cNvSpPr/>
            <p:nvPr/>
          </p:nvSpPr>
          <p:spPr>
            <a:xfrm>
              <a:off x="695041" y="6214912"/>
              <a:ext cx="1653599" cy="338554"/>
            </a:xfrm>
            <a:prstGeom prst="rect">
              <a:avLst/>
            </a:prstGeom>
          </p:spPr>
          <p:txBody>
            <a:bodyPr wrap="square">
              <a:spAutoFit/>
            </a:bodyPr>
            <a:lstStyle/>
            <a:p>
              <a:pPr lvl="0" algn="ctr">
                <a:buClr>
                  <a:srgbClr val="FF0000"/>
                </a:buClr>
                <a:buSzPct val="25000"/>
              </a:pPr>
              <a:r>
                <a:rPr lang="en-CA" sz="1600" dirty="0" smtClean="0">
                  <a:solidFill>
                    <a:srgbClr val="009999"/>
                  </a:solidFill>
                </a:rPr>
                <a:t>Bonnie Nicholas</a:t>
              </a:r>
              <a:endParaRPr lang="en-CA" sz="1600" dirty="0">
                <a:solidFill>
                  <a:srgbClr val="009999"/>
                </a:solidFill>
              </a:endParaRPr>
            </a:p>
          </p:txBody>
        </p:sp>
        <p:pic>
          <p:nvPicPr>
            <p:cNvPr id="83" name="Picture 8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18162" y="5262412"/>
              <a:ext cx="807357" cy="952500"/>
            </a:xfrm>
            <a:prstGeom prst="rect">
              <a:avLst/>
            </a:prstGeom>
          </p:spPr>
        </p:pic>
      </p:grpSp>
      <p:grpSp>
        <p:nvGrpSpPr>
          <p:cNvPr id="84" name="Group 83"/>
          <p:cNvGrpSpPr/>
          <p:nvPr/>
        </p:nvGrpSpPr>
        <p:grpSpPr>
          <a:xfrm>
            <a:off x="1013464" y="1549840"/>
            <a:ext cx="1653599" cy="1291054"/>
            <a:chOff x="695041" y="5262412"/>
            <a:chExt cx="1653599" cy="1291054"/>
          </a:xfrm>
        </p:grpSpPr>
        <p:sp>
          <p:nvSpPr>
            <p:cNvPr id="85" name="Rectangle 84"/>
            <p:cNvSpPr/>
            <p:nvPr/>
          </p:nvSpPr>
          <p:spPr>
            <a:xfrm>
              <a:off x="695041" y="6214912"/>
              <a:ext cx="1653599" cy="338554"/>
            </a:xfrm>
            <a:prstGeom prst="rect">
              <a:avLst/>
            </a:prstGeom>
          </p:spPr>
          <p:txBody>
            <a:bodyPr wrap="square">
              <a:spAutoFit/>
            </a:bodyPr>
            <a:lstStyle/>
            <a:p>
              <a:pPr lvl="0" algn="ctr">
                <a:buClr>
                  <a:srgbClr val="FF0000"/>
                </a:buClr>
                <a:buSzPct val="25000"/>
              </a:pPr>
              <a:r>
                <a:rPr lang="en-CA" sz="1600" dirty="0" smtClean="0">
                  <a:solidFill>
                    <a:srgbClr val="009999"/>
                  </a:solidFill>
                </a:rPr>
                <a:t>Denise Goudy</a:t>
              </a:r>
              <a:endParaRPr lang="en-CA" sz="1600" dirty="0">
                <a:solidFill>
                  <a:srgbClr val="009999"/>
                </a:solidFill>
              </a:endParaRPr>
            </a:p>
          </p:txBody>
        </p:sp>
        <p:pic>
          <p:nvPicPr>
            <p:cNvPr id="86" name="Picture 8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591" y="5262412"/>
              <a:ext cx="952500" cy="952500"/>
            </a:xfrm>
            <a:prstGeom prst="rect">
              <a:avLst/>
            </a:prstGeom>
          </p:spPr>
        </p:pic>
      </p:grpSp>
      <p:grpSp>
        <p:nvGrpSpPr>
          <p:cNvPr id="87" name="Group 86"/>
          <p:cNvGrpSpPr/>
          <p:nvPr/>
        </p:nvGrpSpPr>
        <p:grpSpPr>
          <a:xfrm>
            <a:off x="2440292" y="3707982"/>
            <a:ext cx="1653599" cy="1537275"/>
            <a:chOff x="695041" y="5262412"/>
            <a:chExt cx="1653599" cy="1537275"/>
          </a:xfrm>
        </p:grpSpPr>
        <p:sp>
          <p:nvSpPr>
            <p:cNvPr id="88" name="Rectangle 87"/>
            <p:cNvSpPr/>
            <p:nvPr/>
          </p:nvSpPr>
          <p:spPr>
            <a:xfrm>
              <a:off x="695041" y="6214912"/>
              <a:ext cx="1653599" cy="584775"/>
            </a:xfrm>
            <a:prstGeom prst="rect">
              <a:avLst/>
            </a:prstGeom>
          </p:spPr>
          <p:txBody>
            <a:bodyPr wrap="square">
              <a:spAutoFit/>
            </a:bodyPr>
            <a:lstStyle/>
            <a:p>
              <a:pPr lvl="0" algn="ctr">
                <a:buClr>
                  <a:srgbClr val="FF0000"/>
                </a:buClr>
                <a:buSzPct val="25000"/>
              </a:pPr>
              <a:r>
                <a:rPr lang="en-CA" sz="1600" dirty="0" smtClean="0">
                  <a:solidFill>
                    <a:srgbClr val="009999"/>
                  </a:solidFill>
                </a:rPr>
                <a:t>Viviana Chiorean</a:t>
              </a:r>
              <a:endParaRPr lang="en-CA" sz="1600" dirty="0">
                <a:solidFill>
                  <a:srgbClr val="009999"/>
                </a:solidFill>
              </a:endParaRPr>
            </a:p>
          </p:txBody>
        </p:sp>
        <p:pic>
          <p:nvPicPr>
            <p:cNvPr id="89" name="Picture 8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5310" y="5262412"/>
              <a:ext cx="933061" cy="952500"/>
            </a:xfrm>
            <a:prstGeom prst="rect">
              <a:avLst/>
            </a:prstGeom>
          </p:spPr>
        </p:pic>
      </p:grpSp>
      <p:grpSp>
        <p:nvGrpSpPr>
          <p:cNvPr id="90" name="Group 89"/>
          <p:cNvGrpSpPr/>
          <p:nvPr/>
        </p:nvGrpSpPr>
        <p:grpSpPr>
          <a:xfrm>
            <a:off x="762000" y="3354843"/>
            <a:ext cx="1653599" cy="1291054"/>
            <a:chOff x="695041" y="5262412"/>
            <a:chExt cx="1653599" cy="1291054"/>
          </a:xfrm>
        </p:grpSpPr>
        <p:sp>
          <p:nvSpPr>
            <p:cNvPr id="91" name="Rectangle 90"/>
            <p:cNvSpPr/>
            <p:nvPr/>
          </p:nvSpPr>
          <p:spPr>
            <a:xfrm>
              <a:off x="695041" y="6214912"/>
              <a:ext cx="1653599" cy="338554"/>
            </a:xfrm>
            <a:prstGeom prst="rect">
              <a:avLst/>
            </a:prstGeom>
          </p:spPr>
          <p:txBody>
            <a:bodyPr wrap="square">
              <a:spAutoFit/>
            </a:bodyPr>
            <a:lstStyle/>
            <a:p>
              <a:pPr lvl="0" algn="ctr">
                <a:buClr>
                  <a:srgbClr val="FF0000"/>
                </a:buClr>
                <a:buSzPct val="25000"/>
              </a:pPr>
              <a:r>
                <a:rPr lang="en-CA" sz="1600" dirty="0" smtClean="0">
                  <a:solidFill>
                    <a:srgbClr val="009999"/>
                  </a:solidFill>
                </a:rPr>
                <a:t>Megan Parrish</a:t>
              </a:r>
              <a:endParaRPr lang="en-CA" sz="1600" dirty="0">
                <a:solidFill>
                  <a:srgbClr val="009999"/>
                </a:solidFill>
              </a:endParaRPr>
            </a:p>
          </p:txBody>
        </p:sp>
        <p:pic>
          <p:nvPicPr>
            <p:cNvPr id="92" name="Picture 9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5435" y="5262412"/>
              <a:ext cx="912811" cy="952500"/>
            </a:xfrm>
            <a:prstGeom prst="rect">
              <a:avLst/>
            </a:prstGeom>
          </p:spPr>
        </p:pic>
      </p:grpSp>
      <p:grpSp>
        <p:nvGrpSpPr>
          <p:cNvPr id="93" name="Group 92"/>
          <p:cNvGrpSpPr/>
          <p:nvPr/>
        </p:nvGrpSpPr>
        <p:grpSpPr>
          <a:xfrm>
            <a:off x="1364014" y="4957295"/>
            <a:ext cx="1653599" cy="1291054"/>
            <a:chOff x="695041" y="5262412"/>
            <a:chExt cx="1653599" cy="1291054"/>
          </a:xfrm>
        </p:grpSpPr>
        <p:sp>
          <p:nvSpPr>
            <p:cNvPr id="94" name="Rectangle 93"/>
            <p:cNvSpPr/>
            <p:nvPr/>
          </p:nvSpPr>
          <p:spPr>
            <a:xfrm>
              <a:off x="695041" y="6214912"/>
              <a:ext cx="1653599" cy="338554"/>
            </a:xfrm>
            <a:prstGeom prst="rect">
              <a:avLst/>
            </a:prstGeom>
          </p:spPr>
          <p:txBody>
            <a:bodyPr wrap="square">
              <a:spAutoFit/>
            </a:bodyPr>
            <a:lstStyle/>
            <a:p>
              <a:pPr lvl="0" algn="ctr">
                <a:buClr>
                  <a:srgbClr val="FF0000"/>
                </a:buClr>
                <a:buSzPct val="25000"/>
              </a:pPr>
              <a:r>
                <a:rPr lang="en-CA" sz="1600" dirty="0" smtClean="0">
                  <a:solidFill>
                    <a:srgbClr val="009999"/>
                  </a:solidFill>
                </a:rPr>
                <a:t>Sylvia Currie</a:t>
              </a:r>
              <a:endParaRPr lang="en-CA" sz="1600" dirty="0">
                <a:solidFill>
                  <a:srgbClr val="009999"/>
                </a:solidFill>
              </a:endParaRPr>
            </a:p>
          </p:txBody>
        </p:sp>
        <p:pic>
          <p:nvPicPr>
            <p:cNvPr id="95" name="Picture 9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5591" y="5262412"/>
              <a:ext cx="952500" cy="952500"/>
            </a:xfrm>
            <a:prstGeom prst="rect">
              <a:avLst/>
            </a:prstGeom>
          </p:spPr>
        </p:pic>
      </p:grpSp>
      <p:grpSp>
        <p:nvGrpSpPr>
          <p:cNvPr id="96" name="Group 95"/>
          <p:cNvGrpSpPr/>
          <p:nvPr/>
        </p:nvGrpSpPr>
        <p:grpSpPr>
          <a:xfrm>
            <a:off x="6098039" y="2685653"/>
            <a:ext cx="1653599" cy="1291054"/>
            <a:chOff x="695041" y="5262412"/>
            <a:chExt cx="1653599" cy="1291054"/>
          </a:xfrm>
        </p:grpSpPr>
        <p:sp>
          <p:nvSpPr>
            <p:cNvPr id="97" name="Rectangle 96"/>
            <p:cNvSpPr/>
            <p:nvPr/>
          </p:nvSpPr>
          <p:spPr>
            <a:xfrm>
              <a:off x="695041" y="6214912"/>
              <a:ext cx="1653599" cy="338554"/>
            </a:xfrm>
            <a:prstGeom prst="rect">
              <a:avLst/>
            </a:prstGeom>
          </p:spPr>
          <p:txBody>
            <a:bodyPr wrap="square">
              <a:spAutoFit/>
            </a:bodyPr>
            <a:lstStyle/>
            <a:p>
              <a:pPr lvl="0" algn="ctr">
                <a:buClr>
                  <a:srgbClr val="FF0000"/>
                </a:buClr>
                <a:buSzPct val="25000"/>
              </a:pPr>
              <a:r>
                <a:rPr lang="en-CA" sz="1600" dirty="0" smtClean="0">
                  <a:solidFill>
                    <a:srgbClr val="009999"/>
                  </a:solidFill>
                </a:rPr>
                <a:t>Claire Clarke</a:t>
              </a:r>
              <a:endParaRPr lang="en-CA" sz="1600" dirty="0">
                <a:solidFill>
                  <a:srgbClr val="009999"/>
                </a:solidFill>
              </a:endParaRPr>
            </a:p>
          </p:txBody>
        </p:sp>
        <p:pic>
          <p:nvPicPr>
            <p:cNvPr id="98" name="Picture 9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591" y="5262412"/>
              <a:ext cx="952500" cy="952500"/>
            </a:xfrm>
            <a:prstGeom prst="rect">
              <a:avLst/>
            </a:prstGeom>
          </p:spPr>
        </p:pic>
      </p:grpSp>
      <p:grpSp>
        <p:nvGrpSpPr>
          <p:cNvPr id="99" name="Group 98"/>
          <p:cNvGrpSpPr/>
          <p:nvPr/>
        </p:nvGrpSpPr>
        <p:grpSpPr>
          <a:xfrm>
            <a:off x="6290379" y="953101"/>
            <a:ext cx="1653599" cy="1281529"/>
            <a:chOff x="695041" y="5271937"/>
            <a:chExt cx="1653599" cy="1281529"/>
          </a:xfrm>
        </p:grpSpPr>
        <p:sp>
          <p:nvSpPr>
            <p:cNvPr id="100" name="Rectangle 99"/>
            <p:cNvSpPr/>
            <p:nvPr/>
          </p:nvSpPr>
          <p:spPr>
            <a:xfrm>
              <a:off x="695041" y="6214912"/>
              <a:ext cx="1653599" cy="338554"/>
            </a:xfrm>
            <a:prstGeom prst="rect">
              <a:avLst/>
            </a:prstGeom>
          </p:spPr>
          <p:txBody>
            <a:bodyPr wrap="square">
              <a:spAutoFit/>
            </a:bodyPr>
            <a:lstStyle/>
            <a:p>
              <a:pPr lvl="0" algn="ctr">
                <a:buClr>
                  <a:srgbClr val="FF0000"/>
                </a:buClr>
                <a:buSzPct val="25000"/>
              </a:pPr>
              <a:r>
                <a:rPr lang="en-CA" sz="1600" dirty="0" smtClean="0">
                  <a:solidFill>
                    <a:srgbClr val="009999"/>
                  </a:solidFill>
                </a:rPr>
                <a:t>Cheri Macleod</a:t>
              </a:r>
              <a:endParaRPr lang="en-CA" sz="1600" dirty="0">
                <a:solidFill>
                  <a:srgbClr val="009999"/>
                </a:solidFill>
              </a:endParaRPr>
            </a:p>
          </p:txBody>
        </p:sp>
        <p:pic>
          <p:nvPicPr>
            <p:cNvPr id="101" name="Picture 10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5591" y="5271937"/>
              <a:ext cx="952500" cy="933449"/>
            </a:xfrm>
            <a:prstGeom prst="rect">
              <a:avLst/>
            </a:prstGeom>
          </p:spPr>
        </p:pic>
      </p:grpSp>
      <p:grpSp>
        <p:nvGrpSpPr>
          <p:cNvPr id="105" name="Group 104"/>
          <p:cNvGrpSpPr/>
          <p:nvPr/>
        </p:nvGrpSpPr>
        <p:grpSpPr>
          <a:xfrm>
            <a:off x="4264824" y="2516075"/>
            <a:ext cx="1653599" cy="1291054"/>
            <a:chOff x="695041" y="5262412"/>
            <a:chExt cx="1653599" cy="1291054"/>
          </a:xfrm>
        </p:grpSpPr>
        <p:sp>
          <p:nvSpPr>
            <p:cNvPr id="106" name="Rectangle 105"/>
            <p:cNvSpPr/>
            <p:nvPr/>
          </p:nvSpPr>
          <p:spPr>
            <a:xfrm>
              <a:off x="695041" y="6214912"/>
              <a:ext cx="1653599" cy="338554"/>
            </a:xfrm>
            <a:prstGeom prst="rect">
              <a:avLst/>
            </a:prstGeom>
          </p:spPr>
          <p:txBody>
            <a:bodyPr wrap="square">
              <a:spAutoFit/>
            </a:bodyPr>
            <a:lstStyle/>
            <a:p>
              <a:pPr lvl="0" algn="ctr">
                <a:buClr>
                  <a:srgbClr val="FF0000"/>
                </a:buClr>
                <a:buSzPct val="25000"/>
              </a:pPr>
              <a:r>
                <a:rPr lang="en-CA" sz="1600" dirty="0" smtClean="0">
                  <a:solidFill>
                    <a:srgbClr val="009999"/>
                  </a:solidFill>
                </a:rPr>
                <a:t>Judith </a:t>
              </a:r>
              <a:r>
                <a:rPr lang="en-CA" sz="1600" dirty="0" err="1" smtClean="0">
                  <a:solidFill>
                    <a:srgbClr val="009999"/>
                  </a:solidFill>
                </a:rPr>
                <a:t>DeGroot</a:t>
              </a:r>
              <a:endParaRPr lang="en-CA" sz="1600" dirty="0">
                <a:solidFill>
                  <a:srgbClr val="009999"/>
                </a:solidFill>
              </a:endParaRPr>
            </a:p>
          </p:txBody>
        </p:sp>
        <p:pic>
          <p:nvPicPr>
            <p:cNvPr id="107" name="Picture 10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5591" y="5262412"/>
              <a:ext cx="952500" cy="952500"/>
            </a:xfrm>
            <a:prstGeom prst="rect">
              <a:avLst/>
            </a:prstGeom>
          </p:spPr>
        </p:pic>
      </p:gr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pic>
        <p:nvPicPr>
          <p:cNvPr id="150" name="Shape 150"/>
          <p:cNvPicPr preferRelativeResize="0"/>
          <p:nvPr/>
        </p:nvPicPr>
        <p:blipFill rotWithShape="1">
          <a:blip r:embed="rId3"/>
          <a:stretch/>
        </p:blipFill>
        <p:spPr>
          <a:xfrm>
            <a:off x="46055" y="3713703"/>
            <a:ext cx="5715006" cy="3124200"/>
          </a:xfrm>
          <a:prstGeom prst="rect">
            <a:avLst/>
          </a:prstGeom>
          <a:noFill/>
          <a:ln>
            <a:noFill/>
          </a:ln>
        </p:spPr>
      </p:pic>
      <p:sp>
        <p:nvSpPr>
          <p:cNvPr id="160" name="Shape 160"/>
          <p:cNvSpPr/>
          <p:nvPr/>
        </p:nvSpPr>
        <p:spPr>
          <a:xfrm>
            <a:off x="14235" y="381000"/>
            <a:ext cx="2424586" cy="9233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CA" sz="4400" i="0" u="none" strike="noStrike" cap="none" dirty="0">
                <a:solidFill>
                  <a:schemeClr val="dk2"/>
                </a:solidFill>
                <a:sym typeface="Arial"/>
              </a:rPr>
              <a:t>R</a:t>
            </a:r>
            <a:r>
              <a:rPr lang="en-CA" sz="4400" dirty="0">
                <a:solidFill>
                  <a:schemeClr val="dk2"/>
                </a:solidFill>
              </a:rPr>
              <a:t>oles</a:t>
            </a:r>
          </a:p>
        </p:txBody>
      </p:sp>
      <p:grpSp>
        <p:nvGrpSpPr>
          <p:cNvPr id="22" name="Shape 125"/>
          <p:cNvGrpSpPr/>
          <p:nvPr/>
        </p:nvGrpSpPr>
        <p:grpSpPr>
          <a:xfrm>
            <a:off x="2302629" y="1208102"/>
            <a:ext cx="1260474" cy="1270780"/>
            <a:chOff x="5700711" y="358040"/>
            <a:chExt cx="1260474" cy="1270780"/>
          </a:xfrm>
        </p:grpSpPr>
        <p:pic>
          <p:nvPicPr>
            <p:cNvPr id="23" name="Shape 126"/>
            <p:cNvPicPr preferRelativeResize="0"/>
            <p:nvPr/>
          </p:nvPicPr>
          <p:blipFill rotWithShape="1">
            <a:blip r:embed="rId4">
              <a:alphaModFix/>
            </a:blip>
            <a:srcRect/>
            <a:stretch/>
          </p:blipFill>
          <p:spPr>
            <a:xfrm>
              <a:off x="5873958" y="358040"/>
              <a:ext cx="952499" cy="952499"/>
            </a:xfrm>
            <a:prstGeom prst="rect">
              <a:avLst/>
            </a:prstGeom>
            <a:noFill/>
            <a:ln>
              <a:noFill/>
            </a:ln>
          </p:spPr>
        </p:pic>
        <p:sp>
          <p:nvSpPr>
            <p:cNvPr id="24" name="Shape 127"/>
            <p:cNvSpPr txBox="1"/>
            <p:nvPr/>
          </p:nvSpPr>
          <p:spPr>
            <a:xfrm>
              <a:off x="5700711" y="1260521"/>
              <a:ext cx="1260474" cy="3682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Clr>
                  <a:srgbClr val="FF0000"/>
                </a:buClr>
                <a:buSzPct val="25000"/>
                <a:buFont typeface="Arial"/>
                <a:buNone/>
              </a:pPr>
              <a:r>
                <a:rPr lang="en-CA" sz="1600" b="0" i="0" strike="noStrike" cap="none" dirty="0" smtClean="0">
                  <a:solidFill>
                    <a:srgbClr val="009999"/>
                  </a:solidFill>
                  <a:latin typeface="Arial"/>
                  <a:ea typeface="Arial"/>
                  <a:cs typeface="Arial"/>
                  <a:sym typeface="Arial"/>
                </a:rPr>
                <a:t>Sylvia</a:t>
              </a:r>
            </a:p>
            <a:p>
              <a:pPr marL="0" marR="0" lvl="0" indent="0" algn="ctr" rtl="0">
                <a:spcBef>
                  <a:spcPts val="0"/>
                </a:spcBef>
                <a:spcAft>
                  <a:spcPts val="0"/>
                </a:spcAft>
                <a:buClr>
                  <a:srgbClr val="FF0000"/>
                </a:buClr>
                <a:buSzPct val="25000"/>
                <a:buFont typeface="Arial"/>
                <a:buNone/>
              </a:pPr>
              <a:r>
                <a:rPr lang="en-CA" sz="1600" b="0" i="0" strike="noStrike" cap="none" dirty="0" smtClean="0">
                  <a:solidFill>
                    <a:srgbClr val="009999"/>
                  </a:solidFill>
                  <a:latin typeface="Arial"/>
                  <a:ea typeface="Arial"/>
                  <a:cs typeface="Arial"/>
                  <a:sym typeface="Arial"/>
                </a:rPr>
                <a:t>Riessner</a:t>
              </a:r>
              <a:endParaRPr lang="en-CA" sz="1600" b="0" i="0" strike="noStrike" cap="none" dirty="0">
                <a:solidFill>
                  <a:srgbClr val="009999"/>
                </a:solidFill>
                <a:latin typeface="Arial"/>
                <a:ea typeface="Arial"/>
                <a:cs typeface="Arial"/>
                <a:sym typeface="Arial"/>
              </a:endParaRPr>
            </a:p>
          </p:txBody>
        </p:sp>
      </p:grpSp>
      <p:grpSp>
        <p:nvGrpSpPr>
          <p:cNvPr id="13" name="Group 12"/>
          <p:cNvGrpSpPr/>
          <p:nvPr/>
        </p:nvGrpSpPr>
        <p:grpSpPr>
          <a:xfrm>
            <a:off x="533400" y="1229873"/>
            <a:ext cx="1653599" cy="1291054"/>
            <a:chOff x="695041" y="5262412"/>
            <a:chExt cx="1653599" cy="1291054"/>
          </a:xfrm>
        </p:grpSpPr>
        <p:sp>
          <p:nvSpPr>
            <p:cNvPr id="14" name="Rectangle 13"/>
            <p:cNvSpPr/>
            <p:nvPr/>
          </p:nvSpPr>
          <p:spPr>
            <a:xfrm>
              <a:off x="695041" y="6214912"/>
              <a:ext cx="1653599" cy="338554"/>
            </a:xfrm>
            <a:prstGeom prst="rect">
              <a:avLst/>
            </a:prstGeom>
          </p:spPr>
          <p:txBody>
            <a:bodyPr wrap="square">
              <a:spAutoFit/>
            </a:bodyPr>
            <a:lstStyle/>
            <a:p>
              <a:pPr lvl="0" algn="ctr">
                <a:buClr>
                  <a:srgbClr val="FF0000"/>
                </a:buClr>
                <a:buSzPct val="25000"/>
              </a:pPr>
              <a:r>
                <a:rPr lang="en-CA" sz="1600" dirty="0" smtClean="0">
                  <a:solidFill>
                    <a:srgbClr val="009999"/>
                  </a:solidFill>
                </a:rPr>
                <a:t>Leonne Beebe</a:t>
              </a:r>
              <a:endParaRPr lang="en-CA" sz="1600" dirty="0">
                <a:solidFill>
                  <a:srgbClr val="009999"/>
                </a:solidFill>
              </a:endParaRP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5591" y="5262412"/>
              <a:ext cx="952500" cy="952500"/>
            </a:xfrm>
            <a:prstGeom prst="rect">
              <a:avLst/>
            </a:prstGeom>
          </p:spPr>
        </p:pic>
      </p:grpSp>
      <p:grpSp>
        <p:nvGrpSpPr>
          <p:cNvPr id="16" name="Group 15"/>
          <p:cNvGrpSpPr/>
          <p:nvPr/>
        </p:nvGrpSpPr>
        <p:grpSpPr>
          <a:xfrm>
            <a:off x="3886200" y="1229873"/>
            <a:ext cx="1653599" cy="1537275"/>
            <a:chOff x="695041" y="5262412"/>
            <a:chExt cx="1653599" cy="1537275"/>
          </a:xfrm>
        </p:grpSpPr>
        <p:sp>
          <p:nvSpPr>
            <p:cNvPr id="17" name="Rectangle 16"/>
            <p:cNvSpPr/>
            <p:nvPr/>
          </p:nvSpPr>
          <p:spPr>
            <a:xfrm>
              <a:off x="695041" y="6214912"/>
              <a:ext cx="1653599" cy="584775"/>
            </a:xfrm>
            <a:prstGeom prst="rect">
              <a:avLst/>
            </a:prstGeom>
          </p:spPr>
          <p:txBody>
            <a:bodyPr wrap="square">
              <a:spAutoFit/>
            </a:bodyPr>
            <a:lstStyle/>
            <a:p>
              <a:pPr lvl="0" algn="ctr">
                <a:buClr>
                  <a:srgbClr val="FF0000"/>
                </a:buClr>
                <a:buSzPct val="25000"/>
              </a:pPr>
              <a:r>
                <a:rPr lang="en-CA" sz="1600" dirty="0" smtClean="0">
                  <a:solidFill>
                    <a:srgbClr val="009999"/>
                  </a:solidFill>
                </a:rPr>
                <a:t>Viviana Chiorean</a:t>
              </a:r>
              <a:endParaRPr lang="en-CA" sz="1600" dirty="0">
                <a:solidFill>
                  <a:srgbClr val="009999"/>
                </a:solidFill>
              </a:endParaRPr>
            </a:p>
          </p:txBody>
        </p:sp>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5310" y="5262412"/>
              <a:ext cx="933061" cy="952500"/>
            </a:xfrm>
            <a:prstGeom prst="rect">
              <a:avLst/>
            </a:prstGeom>
          </p:spPr>
        </p:pic>
      </p:gr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3" name="Shape 160"/>
          <p:cNvSpPr/>
          <p:nvPr/>
        </p:nvSpPr>
        <p:spPr>
          <a:xfrm>
            <a:off x="14234" y="381000"/>
            <a:ext cx="3414765" cy="923399"/>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CA" sz="4400" i="0" u="none" strike="noStrike" cap="none" dirty="0" smtClean="0">
                <a:solidFill>
                  <a:schemeClr val="dk2"/>
                </a:solidFill>
                <a:sym typeface="Arial"/>
              </a:rPr>
              <a:t>Your R</a:t>
            </a:r>
            <a:r>
              <a:rPr lang="en-CA" sz="4400" dirty="0" smtClean="0">
                <a:solidFill>
                  <a:schemeClr val="dk2"/>
                </a:solidFill>
              </a:rPr>
              <a:t>oles</a:t>
            </a:r>
            <a:endParaRPr lang="en-CA" sz="4400" dirty="0">
              <a:solidFill>
                <a:schemeClr val="dk2"/>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43000"/>
            <a:ext cx="9144000" cy="5475259"/>
          </a:xfrm>
          <a:prstGeom prst="rect">
            <a:avLst/>
          </a:prstGeom>
        </p:spPr>
      </p:pic>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p:nvPr/>
        </p:nvSpPr>
        <p:spPr>
          <a:xfrm>
            <a:off x="228600" y="533400"/>
            <a:ext cx="5005951" cy="83099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CA" sz="4800" dirty="0">
                <a:solidFill>
                  <a:schemeClr val="dk2"/>
                </a:solidFill>
                <a:latin typeface="Verdana"/>
                <a:ea typeface="Verdana"/>
                <a:cs typeface="Verdana"/>
                <a:sym typeface="Verdana"/>
              </a:rPr>
              <a:t>E</a:t>
            </a:r>
            <a:r>
              <a:rPr lang="en-CA" sz="4800" b="0" i="0" u="none" strike="noStrike" cap="none" dirty="0">
                <a:solidFill>
                  <a:schemeClr val="dk2"/>
                </a:solidFill>
                <a:latin typeface="Verdana"/>
                <a:ea typeface="Verdana"/>
                <a:cs typeface="Verdana"/>
                <a:sym typeface="Verdana"/>
              </a:rPr>
              <a:t>xpectations</a:t>
            </a:r>
          </a:p>
        </p:txBody>
      </p:sp>
      <p:cxnSp>
        <p:nvCxnSpPr>
          <p:cNvPr id="179" name="Shape 179"/>
          <p:cNvCxnSpPr/>
          <p:nvPr/>
        </p:nvCxnSpPr>
        <p:spPr>
          <a:xfrm>
            <a:off x="4392375" y="1125475"/>
            <a:ext cx="0" cy="5600699"/>
          </a:xfrm>
          <a:prstGeom prst="straightConnector1">
            <a:avLst/>
          </a:prstGeom>
          <a:noFill/>
          <a:ln w="9525" cap="flat" cmpd="sng">
            <a:solidFill>
              <a:schemeClr val="dk2"/>
            </a:solidFill>
            <a:prstDash val="solid"/>
            <a:round/>
            <a:headEnd type="none" w="lg" len="lg"/>
            <a:tailEnd type="none" w="lg" len="lg"/>
          </a:ln>
        </p:spPr>
      </p:cxnSp>
      <p:cxnSp>
        <p:nvCxnSpPr>
          <p:cNvPr id="180" name="Shape 180"/>
          <p:cNvCxnSpPr/>
          <p:nvPr/>
        </p:nvCxnSpPr>
        <p:spPr>
          <a:xfrm>
            <a:off x="783775" y="1583875"/>
            <a:ext cx="7315200" cy="0"/>
          </a:xfrm>
          <a:prstGeom prst="straightConnector1">
            <a:avLst/>
          </a:prstGeom>
          <a:noFill/>
          <a:ln w="9525" cap="flat" cmpd="sng">
            <a:solidFill>
              <a:schemeClr val="dk2"/>
            </a:solidFill>
            <a:prstDash val="solid"/>
            <a:round/>
            <a:headEnd type="none" w="lg" len="lg"/>
            <a:tailEnd type="none" w="lg" len="lg"/>
          </a:ln>
        </p:spPr>
      </p:cxn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 y="428"/>
            <a:ext cx="9142857" cy="6857143"/>
          </a:xfrm>
          <a:prstGeom prst="rect">
            <a:avLst/>
          </a:prstGeom>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33212" y="304788"/>
            <a:ext cx="5686588" cy="990612"/>
          </a:xfrm>
          <a:prstGeom prst="rect">
            <a:avLst/>
          </a:prstGeom>
          <a:noFill/>
          <a:ln>
            <a:noFill/>
          </a:ln>
        </p:spPr>
        <p:txBody>
          <a:bodyPr lIns="91425" tIns="45700" rIns="91425" bIns="45700" anchor="ctr" anchorCtr="0">
            <a:noAutofit/>
          </a:bodyPr>
          <a:lstStyle/>
          <a:p>
            <a:pPr marL="0" marR="0" lvl="0" indent="0" algn="l" rtl="0">
              <a:spcBef>
                <a:spcPts val="0"/>
              </a:spcBef>
              <a:spcAft>
                <a:spcPts val="0"/>
              </a:spcAft>
              <a:buSzPct val="25000"/>
              <a:buNone/>
            </a:pPr>
            <a:r>
              <a:rPr lang="en-CA" sz="4000" b="0" i="0" u="none" strike="noStrike" cap="none" dirty="0">
                <a:solidFill>
                  <a:schemeClr val="dk2"/>
                </a:solidFill>
                <a:latin typeface="Arial"/>
                <a:ea typeface="Arial"/>
                <a:cs typeface="Arial"/>
                <a:sym typeface="Arial"/>
              </a:rPr>
              <a:t>Ongoing </a:t>
            </a:r>
            <a:r>
              <a:rPr lang="en-CA" dirty="0"/>
              <a:t>Activities</a:t>
            </a:r>
          </a:p>
        </p:txBody>
      </p:sp>
      <p:sp>
        <p:nvSpPr>
          <p:cNvPr id="219" name="Shape 219"/>
          <p:cNvSpPr txBox="1">
            <a:spLocks noGrp="1"/>
          </p:cNvSpPr>
          <p:nvPr>
            <p:ph type="body" idx="1"/>
          </p:nvPr>
        </p:nvSpPr>
        <p:spPr>
          <a:xfrm>
            <a:off x="457200" y="1028700"/>
            <a:ext cx="8229600" cy="5448300"/>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None/>
            </a:pPr>
            <a:endParaRPr dirty="0"/>
          </a:p>
          <a:p>
            <a:pPr marL="182563" marR="0" lvl="0" indent="-182563" algn="l" rtl="0">
              <a:spcBef>
                <a:spcPts val="0"/>
              </a:spcBef>
              <a:spcAft>
                <a:spcPts val="0"/>
              </a:spcAft>
              <a:buClr>
                <a:schemeClr val="accent1"/>
              </a:buClr>
              <a:buSzPct val="85000"/>
              <a:buFont typeface="Arial"/>
              <a:buChar char="•"/>
            </a:pPr>
            <a:r>
              <a:rPr lang="en-CA" sz="2400" b="0" i="0" u="none" strike="noStrike" cap="none" dirty="0" smtClean="0">
                <a:solidFill>
                  <a:schemeClr val="dk1"/>
                </a:solidFill>
                <a:latin typeface="Arial"/>
                <a:ea typeface="Arial"/>
                <a:cs typeface="Arial"/>
                <a:sym typeface="Arial"/>
              </a:rPr>
              <a:t>Your personal learning journal</a:t>
            </a:r>
            <a:endParaRPr lang="en-CA" sz="2400" b="0" i="0" u="none" strike="noStrike" cap="none" dirty="0">
              <a:solidFill>
                <a:schemeClr val="dk1"/>
              </a:solidFill>
              <a:latin typeface="Arial"/>
              <a:ea typeface="Arial"/>
              <a:cs typeface="Arial"/>
              <a:sym typeface="Arial"/>
            </a:endParaRPr>
          </a:p>
          <a:p>
            <a:pPr marL="457200" marR="0" lvl="1" indent="-190500" algn="l" rtl="0">
              <a:spcBef>
                <a:spcPts val="400"/>
              </a:spcBef>
              <a:spcAft>
                <a:spcPts val="0"/>
              </a:spcAft>
              <a:buClr>
                <a:schemeClr val="accent1"/>
              </a:buClr>
              <a:buSzPct val="85000"/>
              <a:buFont typeface="Arial"/>
              <a:buChar char="•"/>
            </a:pPr>
            <a:r>
              <a:rPr lang="en-CA" dirty="0"/>
              <a:t>p</a:t>
            </a:r>
            <a:r>
              <a:rPr lang="en-CA" sz="2000" b="0" i="0" u="none" strike="noStrike" cap="none" dirty="0">
                <a:solidFill>
                  <a:schemeClr val="dk1"/>
                </a:solidFill>
                <a:latin typeface="Arial"/>
                <a:ea typeface="Arial"/>
                <a:cs typeface="Arial"/>
                <a:sym typeface="Arial"/>
              </a:rPr>
              <a:t>aper</a:t>
            </a:r>
            <a:r>
              <a:rPr lang="en-CA" dirty="0"/>
              <a:t> - b</a:t>
            </a:r>
            <a:r>
              <a:rPr lang="en-CA" sz="2000" b="0" i="0" u="none" strike="noStrike" cap="none" dirty="0">
                <a:solidFill>
                  <a:schemeClr val="dk1"/>
                </a:solidFill>
                <a:latin typeface="Arial"/>
                <a:ea typeface="Arial"/>
                <a:cs typeface="Arial"/>
                <a:sym typeface="Arial"/>
              </a:rPr>
              <a:t>log</a:t>
            </a:r>
            <a:r>
              <a:rPr lang="en-CA" dirty="0"/>
              <a:t> - </a:t>
            </a:r>
            <a:r>
              <a:rPr lang="en-CA" sz="2000" b="0" i="0" u="none" strike="noStrike" cap="none" dirty="0">
                <a:solidFill>
                  <a:schemeClr val="dk1"/>
                </a:solidFill>
                <a:latin typeface="Arial"/>
                <a:ea typeface="Arial"/>
                <a:cs typeface="Arial"/>
                <a:sym typeface="Arial"/>
              </a:rPr>
              <a:t>Evernote</a:t>
            </a:r>
            <a:r>
              <a:rPr lang="en-CA" dirty="0"/>
              <a:t> - </a:t>
            </a:r>
            <a:r>
              <a:rPr lang="en-CA" sz="2000" b="0" i="0" u="none" strike="noStrike" cap="none" dirty="0">
                <a:solidFill>
                  <a:schemeClr val="dk1"/>
                </a:solidFill>
                <a:latin typeface="Arial"/>
                <a:ea typeface="Arial"/>
                <a:cs typeface="Arial"/>
                <a:sym typeface="Arial"/>
              </a:rPr>
              <a:t>Word </a:t>
            </a:r>
            <a:r>
              <a:rPr lang="en-CA" dirty="0"/>
              <a:t>d</a:t>
            </a:r>
            <a:r>
              <a:rPr lang="en-CA" sz="2000" b="0" i="0" u="none" strike="noStrike" cap="none" dirty="0">
                <a:solidFill>
                  <a:schemeClr val="dk1"/>
                </a:solidFill>
                <a:latin typeface="Arial"/>
                <a:ea typeface="Arial"/>
                <a:cs typeface="Arial"/>
                <a:sym typeface="Arial"/>
              </a:rPr>
              <a:t>oc </a:t>
            </a:r>
            <a:r>
              <a:rPr lang="en-CA" sz="2000" b="0" i="0" u="none" strike="noStrike" cap="none" dirty="0" smtClean="0">
                <a:solidFill>
                  <a:schemeClr val="dk1"/>
                </a:solidFill>
                <a:latin typeface="Arial"/>
                <a:ea typeface="Arial"/>
                <a:cs typeface="Arial"/>
                <a:sym typeface="Arial"/>
              </a:rPr>
              <a:t>- </a:t>
            </a:r>
            <a:r>
              <a:rPr lang="en-CA" dirty="0"/>
              <a:t>o</a:t>
            </a:r>
            <a:r>
              <a:rPr lang="en-CA" sz="2000" b="0" i="0" u="none" strike="noStrike" cap="none" dirty="0">
                <a:solidFill>
                  <a:schemeClr val="dk1"/>
                </a:solidFill>
                <a:latin typeface="Arial"/>
                <a:ea typeface="Arial"/>
                <a:cs typeface="Arial"/>
                <a:sym typeface="Arial"/>
              </a:rPr>
              <a:t>ther</a:t>
            </a:r>
            <a:r>
              <a:rPr lang="en-CA" sz="2000" b="0" i="0" u="none" strike="noStrike" cap="none" dirty="0" smtClean="0">
                <a:solidFill>
                  <a:schemeClr val="dk1"/>
                </a:solidFill>
                <a:latin typeface="Arial"/>
                <a:ea typeface="Arial"/>
                <a:cs typeface="Arial"/>
                <a:sym typeface="Arial"/>
              </a:rPr>
              <a:t>???</a:t>
            </a:r>
          </a:p>
          <a:p>
            <a:pPr marL="266700" marR="0" lvl="1" indent="0" algn="l" rtl="0">
              <a:spcBef>
                <a:spcPts val="400"/>
              </a:spcBef>
              <a:spcAft>
                <a:spcPts val="0"/>
              </a:spcAft>
              <a:buClr>
                <a:schemeClr val="accent1"/>
              </a:buClr>
              <a:buSzPct val="85000"/>
              <a:buNone/>
            </a:pPr>
            <a:endParaRPr dirty="0"/>
          </a:p>
          <a:p>
            <a:pPr marL="182563" marR="0" lvl="0" indent="-182563" algn="l" rtl="0">
              <a:spcBef>
                <a:spcPts val="480"/>
              </a:spcBef>
              <a:spcAft>
                <a:spcPts val="0"/>
              </a:spcAft>
              <a:buClr>
                <a:schemeClr val="accent1"/>
              </a:buClr>
              <a:buSzPct val="85000"/>
              <a:buFont typeface="Arial"/>
              <a:buChar char="•"/>
            </a:pPr>
            <a:r>
              <a:rPr lang="en-CA" sz="2400" b="0" i="0" u="none" strike="noStrike" cap="none" dirty="0">
                <a:solidFill>
                  <a:schemeClr val="dk1"/>
                </a:solidFill>
                <a:latin typeface="Arial"/>
                <a:ea typeface="Arial"/>
                <a:cs typeface="Arial"/>
                <a:sym typeface="Arial"/>
              </a:rPr>
              <a:t>Self-assessment </a:t>
            </a:r>
          </a:p>
          <a:p>
            <a:pPr marR="0" lvl="0" indent="457200" algn="l" rtl="0">
              <a:spcBef>
                <a:spcPts val="400"/>
              </a:spcBef>
              <a:spcAft>
                <a:spcPts val="0"/>
              </a:spcAft>
              <a:buNone/>
            </a:pPr>
            <a:endParaRPr sz="2000" b="0" i="1" u="none" strike="noStrike" cap="none" dirty="0">
              <a:solidFill>
                <a:srgbClr val="7030A0"/>
              </a:solidFill>
              <a:latin typeface="Arial"/>
              <a:ea typeface="Arial"/>
              <a:cs typeface="Arial"/>
              <a:sym typeface="Arial"/>
            </a:endParaRPr>
          </a:p>
        </p:txBody>
      </p:sp>
      <p:pic>
        <p:nvPicPr>
          <p:cNvPr id="221" name="Shape 221"/>
          <p:cNvPicPr preferRelativeResize="0"/>
          <p:nvPr/>
        </p:nvPicPr>
        <p:blipFill>
          <a:blip r:embed="rId3">
            <a:alphaModFix/>
          </a:blip>
          <a:stretch>
            <a:fillRect/>
          </a:stretch>
        </p:blipFill>
        <p:spPr>
          <a:xfrm>
            <a:off x="6157675" y="381000"/>
            <a:ext cx="2986325" cy="1914525"/>
          </a:xfrm>
          <a:prstGeom prst="rect">
            <a:avLst/>
          </a:prstGeom>
          <a:noFill/>
          <a:ln>
            <a:noFill/>
          </a:ln>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000" y="3200400"/>
            <a:ext cx="4321735" cy="3002165"/>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2717493"/>
            <a:ext cx="4643214" cy="3093426"/>
          </a:xfrm>
          <a:prstGeom prst="rect">
            <a:avLst/>
          </a:prstGeom>
        </p:spPr>
      </p:pic>
    </p:spTree>
  </p:cSld>
  <p:clrMapOvr>
    <a:masterClrMapping/>
  </p:clrMapOvr>
  <p:transition spd="slow">
    <p:cut/>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 - &amp;quot;WELCOME TO FLO!&amp;quot;&quot;/&gt;&lt;property id=&quot;20307&quot; value=&quot;257&quot;/&gt;&lt;/object&gt;&lt;object type=&quot;3&quot; unique_id=&quot;10005&quot;&gt;&lt;property id=&quot;20148&quot; value=&quot;5&quot;/&gt;&lt;property id=&quot;20300&quot; value=&quot;Slide 3&quot;/&gt;&lt;property id=&quot;20307&quot; value=&quot;258&quot;/&gt;&lt;/object&gt;&lt;object type=&quot;3&quot; unique_id=&quot;10006&quot;&gt;&lt;property id=&quot;20148&quot; value=&quot;5&quot;/&gt;&lt;property id=&quot;20300&quot; value=&quot;Slide 4 - &amp;quot;Check in&amp;quot;&quot;/&gt;&lt;property id=&quot;20307&quot; value=&quot;259&quot;/&gt;&lt;/object&gt;&lt;object type=&quot;3&quot; unique_id=&quot;10007&quot;&gt;&lt;property id=&quot;20148&quot; value=&quot;5&quot;/&gt;&lt;property id=&quot;20300&quot; value=&quot;Slide 5&quot;/&gt;&lt;property id=&quot;20307&quot; value=&quot;260&quot;/&gt;&lt;/object&gt;&lt;object type=&quot;3&quot; unique_id=&quot;10008&quot;&gt;&lt;property id=&quot;20148&quot; value=&quot;5&quot;/&gt;&lt;property id=&quot;20300&quot; value=&quot;Slide 6&quot;/&gt;&lt;property id=&quot;20307&quot; value=&quot;261&quot;/&gt;&lt;/object&gt;&lt;object type=&quot;3&quot; unique_id=&quot;10009&quot;&gt;&lt;property id=&quot;20148&quot; value=&quot;5&quot;/&gt;&lt;property id=&quot;20300&quot; value=&quot;Slide 7&quot;/&gt;&lt;property id=&quot;20307&quot; value=&quot;262&quot;/&gt;&lt;/object&gt;&lt;object type=&quot;3&quot; unique_id=&quot;10010&quot;&gt;&lt;property id=&quot;20148&quot; value=&quot;5&quot;/&gt;&lt;property id=&quot;20300&quot; value=&quot;Slide 8&quot;/&gt;&lt;property id=&quot;20307&quot; value=&quot;263&quot;/&gt;&lt;/object&gt;&lt;object type=&quot;3&quot; unique_id=&quot;10011&quot;&gt;&lt;property id=&quot;20148&quot; value=&quot;5&quot;/&gt;&lt;property id=&quot;20300&quot; value=&quot;Slide 9 - &amp;quot;Ongoing Activities&amp;quot;&quot;/&gt;&lt;property id=&quot;20307&quot; value=&quot;264&quot;/&gt;&lt;/object&gt;&lt;object type=&quot;3&quot; unique_id=&quot;10014&quot;&gt;&lt;property id=&quot;20148&quot; value=&quot;5&quot;/&gt;&lt;property id=&quot;20300&quot; value=&quot;Slide 12 - &amp;quot;Facilitation Teams&amp;quot;&quot;/&gt;&lt;property id=&quot;20307&quot; value=&quot;267&quot;/&gt;&lt;/object&gt;&lt;object type=&quot;3&quot; unique_id=&quot;10015&quot;&gt;&lt;property id=&quot;20148&quot; value=&quot;5&quot;/&gt;&lt;property id=&quot;20300&quot; value=&quot;Slide 14 - &amp;quot;What we all need to know…&amp;quot;&quot;/&gt;&lt;property id=&quot;20307&quot; value=&quot;268&quot;/&gt;&lt;/object&gt;&lt;object type=&quot;3&quot; unique_id=&quot;10016&quot;&gt;&lt;property id=&quot;20148&quot; value=&quot;5&quot;/&gt;&lt;property id=&quot;20300&quot; value=&quot;Slide 16&quot;/&gt;&lt;property id=&quot;20307&quot; value=&quot;269&quot;/&gt;&lt;/object&gt;&lt;object type=&quot;3&quot; unique_id=&quot;10017&quot;&gt;&lt;property id=&quot;20148&quot; value=&quot;5&quot;/&gt;&lt;property id=&quot;20300&quot; value=&quot;Slide 17 - &amp;quot;Anything else?&amp;quot;&quot;/&gt;&lt;property id=&quot;20307&quot; value=&quot;270&quot;/&gt;&lt;/object&gt;&lt;object type=&quot;3&quot; unique_id=&quot;10018&quot;&gt;&lt;property id=&quot;20148&quot; value=&quot;5&quot;/&gt;&lt;property id=&quot;20300&quot; value=&quot;Slide 18 - &amp;quot;About these slides&amp;quot;&quot;/&gt;&lt;property id=&quot;20307&quot; value=&quot;271&quot;/&gt;&lt;/object&gt;&lt;object type=&quot;3&quot; unique_id=&quot;10370&quot;&gt;&lt;property id=&quot;20148&quot; value=&quot;5&quot;/&gt;&lt;property id=&quot;20300&quot; value=&quot;Slide 10 - &amp;quot;Tracking Progress&amp;quot;&quot;/&gt;&lt;property id=&quot;20307&quot; value=&quot;275&quot;/&gt;&lt;/object&gt;&lt;object type=&quot;3&quot; unique_id=&quot;10371&quot;&gt;&lt;property id=&quot;20148&quot; value=&quot;5&quot;/&gt;&lt;property id=&quot;20300&quot; value=&quot;Slide 11 - &amp;quot;Earning Badges&amp;quot;&quot;/&gt;&lt;property id=&quot;20307&quot; value=&quot;276&quot;/&gt;&lt;/object&gt;&lt;object type=&quot;3&quot; unique_id=&quot;10372&quot;&gt;&lt;property id=&quot;20148&quot; value=&quot;5&quot;/&gt;&lt;property id=&quot;20300&quot; value=&quot;Slide 15 - &amp;quot;Displaying Badges&amp;quot;&quot;/&gt;&lt;property id=&quot;20307&quot; value=&quot;277&quot;/&gt;&lt;/object&gt;&lt;object type=&quot;3&quot; unique_id=&quot;10393&quot;&gt;&lt;property id=&quot;20148&quot; value=&quot;5&quot;/&gt;&lt;property id=&quot;20300&quot; value=&quot;Slide 13 - &amp;quot;Team Facilitated Sessions&amp;quot;&quot;/&gt;&lt;property id=&quot;20307&quot; value=&quot;278&quot;/&gt;&lt;/object&gt;&lt;/object&gt;&lt;object type=&quot;8&quot; unique_id=&quot;10036&quot;&gt;&lt;/object&gt;&lt;/object&gt;&lt;/database&gt;"/>
  <p:tag name="SECTOMILLISECCONVERTED" val="1"/>
</p:tagLst>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366</TotalTime>
  <Words>1133</Words>
  <Application>Microsoft Office PowerPoint</Application>
  <PresentationFormat>On-screen Show (4:3)</PresentationFormat>
  <Paragraphs>159</Paragraphs>
  <Slides>18</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Verdana</vt:lpstr>
      <vt:lpstr>Helvetica Neue</vt:lpstr>
      <vt:lpstr>Clarity</vt:lpstr>
      <vt:lpstr>PowerPoint Presentation</vt:lpstr>
      <vt:lpstr>WELCOME TO FLO!</vt:lpstr>
      <vt:lpstr>PowerPoint Presentation</vt:lpstr>
      <vt:lpstr>Check in</vt:lpstr>
      <vt:lpstr>PowerPoint Presentation</vt:lpstr>
      <vt:lpstr>PowerPoint Presentation</vt:lpstr>
      <vt:lpstr>PowerPoint Presentation</vt:lpstr>
      <vt:lpstr>PowerPoint Presentation</vt:lpstr>
      <vt:lpstr>Ongoing Activities</vt:lpstr>
      <vt:lpstr>Tracking Progress</vt:lpstr>
      <vt:lpstr>Earning Badges</vt:lpstr>
      <vt:lpstr>Facilitation Teams</vt:lpstr>
      <vt:lpstr>Team Facilitated Sessions</vt:lpstr>
      <vt:lpstr>What we all need to know…</vt:lpstr>
      <vt:lpstr>Displaying Badges</vt:lpstr>
      <vt:lpstr>PowerPoint Presentation</vt:lpstr>
      <vt:lpstr>Anything else?</vt:lpstr>
      <vt:lpstr>About these slides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dc:creator>
  <cp:lastModifiedBy>Sylvia</cp:lastModifiedBy>
  <cp:revision>30</cp:revision>
  <cp:lastPrinted>2016-04-06T17:54:18Z</cp:lastPrinted>
  <dcterms:modified xsi:type="dcterms:W3CDTF">2016-09-26T18:53:34Z</dcterms:modified>
</cp:coreProperties>
</file>