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81" r:id="rId2"/>
    <p:sldMasterId id="2147483683" r:id="rId3"/>
    <p:sldMasterId id="2147483711" r:id="rId4"/>
    <p:sldMasterId id="2147483713" r:id="rId5"/>
    <p:sldMasterId id="2147483685" r:id="rId6"/>
    <p:sldMasterId id="2147483687" r:id="rId7"/>
    <p:sldMasterId id="2147483689" r:id="rId8"/>
    <p:sldMasterId id="2147483691" r:id="rId9"/>
    <p:sldMasterId id="2147483693" r:id="rId10"/>
    <p:sldMasterId id="2147483708" r:id="rId11"/>
    <p:sldMasterId id="2147483705" r:id="rId12"/>
  </p:sldMasterIdLst>
  <p:notesMasterIdLst>
    <p:notesMasterId r:id="rId27"/>
  </p:notesMasterIdLst>
  <p:sldIdLst>
    <p:sldId id="318" r:id="rId13"/>
    <p:sldId id="333" r:id="rId14"/>
    <p:sldId id="337" r:id="rId15"/>
    <p:sldId id="331" r:id="rId16"/>
    <p:sldId id="336" r:id="rId17"/>
    <p:sldId id="329" r:id="rId18"/>
    <p:sldId id="332" r:id="rId19"/>
    <p:sldId id="342" r:id="rId20"/>
    <p:sldId id="335" r:id="rId21"/>
    <p:sldId id="338" r:id="rId22"/>
    <p:sldId id="339" r:id="rId23"/>
    <p:sldId id="340" r:id="rId24"/>
    <p:sldId id="330" r:id="rId25"/>
    <p:sldId id="33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939"/>
    <a:srgbClr val="313644"/>
    <a:srgbClr val="61C4D8"/>
    <a:srgbClr val="24B4CD"/>
    <a:srgbClr val="B7005C"/>
    <a:srgbClr val="E967A4"/>
    <a:srgbClr val="2EABBA"/>
    <a:srgbClr val="EA946C"/>
    <a:srgbClr val="ED5038"/>
    <a:srgbClr val="E98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1" autoAdjust="0"/>
    <p:restoredTop sz="64452" autoAdjust="0"/>
  </p:normalViewPr>
  <p:slideViewPr>
    <p:cSldViewPr snapToGrid="0" snapToObjects="1" showGuides="1">
      <p:cViewPr varScale="1">
        <p:scale>
          <a:sx n="48" d="100"/>
          <a:sy n="48" d="100"/>
        </p:scale>
        <p:origin x="2274" y="42"/>
      </p:cViewPr>
      <p:guideLst>
        <p:guide orient="horz" pos="107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B6AAC-A7BD-43F7-B17E-3391DE5CC601}"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CA"/>
        </a:p>
      </dgm:t>
    </dgm:pt>
    <dgm:pt modelId="{7DB4724F-AE69-407A-98B8-870E37117F28}">
      <dgm:prSet phldrT="[Text]"/>
      <dgm:spPr/>
      <dgm:t>
        <a:bodyPr/>
        <a:lstStyle/>
        <a:p>
          <a:r>
            <a:rPr lang="en-CA" b="1" dirty="0" smtClean="0"/>
            <a:t>5 Senses</a:t>
          </a:r>
          <a:endParaRPr lang="en-CA" b="1" dirty="0"/>
        </a:p>
      </dgm:t>
    </dgm:pt>
    <dgm:pt modelId="{D7E47CED-5B2E-4D9D-9E39-9A47043DACFA}" type="parTrans" cxnId="{4FB685BF-F9DC-477C-A9C4-5CB6441C5FCA}">
      <dgm:prSet/>
      <dgm:spPr/>
      <dgm:t>
        <a:bodyPr/>
        <a:lstStyle/>
        <a:p>
          <a:endParaRPr lang="en-CA"/>
        </a:p>
      </dgm:t>
    </dgm:pt>
    <dgm:pt modelId="{B13B1D94-9121-4A20-AD4D-22187876AF93}" type="sibTrans" cxnId="{4FB685BF-F9DC-477C-A9C4-5CB6441C5FCA}">
      <dgm:prSet/>
      <dgm:spPr/>
      <dgm:t>
        <a:bodyPr/>
        <a:lstStyle/>
        <a:p>
          <a:endParaRPr lang="en-CA"/>
        </a:p>
      </dgm:t>
    </dgm:pt>
    <dgm:pt modelId="{32F56ECC-FCFE-4359-A30C-EF60341581DB}">
      <dgm:prSet phldrT="[Text]"/>
      <dgm:spPr/>
      <dgm:t>
        <a:bodyPr/>
        <a:lstStyle/>
        <a:p>
          <a:r>
            <a:rPr lang="en-CA" dirty="0" smtClean="0"/>
            <a:t>I can see..</a:t>
          </a:r>
          <a:endParaRPr lang="en-CA" dirty="0"/>
        </a:p>
      </dgm:t>
    </dgm:pt>
    <dgm:pt modelId="{6F0DA6DA-FE86-4524-B706-4C722F20BD6D}" type="parTrans" cxnId="{F46C6098-3E5F-49EF-9ECA-209BFFA4DF89}">
      <dgm:prSet/>
      <dgm:spPr/>
      <dgm:t>
        <a:bodyPr/>
        <a:lstStyle/>
        <a:p>
          <a:endParaRPr lang="en-CA"/>
        </a:p>
      </dgm:t>
    </dgm:pt>
    <dgm:pt modelId="{65272895-BBFB-4845-98A6-815C22EBC4BC}" type="sibTrans" cxnId="{F46C6098-3E5F-49EF-9ECA-209BFFA4DF89}">
      <dgm:prSet/>
      <dgm:spPr/>
      <dgm:t>
        <a:bodyPr/>
        <a:lstStyle/>
        <a:p>
          <a:endParaRPr lang="en-CA"/>
        </a:p>
      </dgm:t>
    </dgm:pt>
    <dgm:pt modelId="{1E3611E7-364F-4A53-B1A8-88AF886C4EA5}">
      <dgm:prSet phldrT="[Text]"/>
      <dgm:spPr/>
      <dgm:t>
        <a:bodyPr/>
        <a:lstStyle/>
        <a:p>
          <a:r>
            <a:rPr lang="en-CA" dirty="0" smtClean="0"/>
            <a:t>I can hear…</a:t>
          </a:r>
          <a:endParaRPr lang="en-CA" dirty="0"/>
        </a:p>
      </dgm:t>
    </dgm:pt>
    <dgm:pt modelId="{9B1DDFAF-B951-4804-9B2B-F0A94C09C246}" type="parTrans" cxnId="{49B8DD09-21A9-40DD-A149-9BBCB6E45E1E}">
      <dgm:prSet/>
      <dgm:spPr/>
      <dgm:t>
        <a:bodyPr/>
        <a:lstStyle/>
        <a:p>
          <a:endParaRPr lang="en-CA"/>
        </a:p>
      </dgm:t>
    </dgm:pt>
    <dgm:pt modelId="{D61E856B-5916-475C-B041-24F1D5CB2F64}" type="sibTrans" cxnId="{49B8DD09-21A9-40DD-A149-9BBCB6E45E1E}">
      <dgm:prSet/>
      <dgm:spPr/>
      <dgm:t>
        <a:bodyPr/>
        <a:lstStyle/>
        <a:p>
          <a:endParaRPr lang="en-CA"/>
        </a:p>
      </dgm:t>
    </dgm:pt>
    <dgm:pt modelId="{843BE4AC-F307-40EF-9051-BAF5D7945705}">
      <dgm:prSet phldrT="[Text]"/>
      <dgm:spPr/>
      <dgm:t>
        <a:bodyPr/>
        <a:lstStyle/>
        <a:p>
          <a:r>
            <a:rPr lang="en-CA" dirty="0" smtClean="0"/>
            <a:t>I can taste…</a:t>
          </a:r>
          <a:endParaRPr lang="en-CA" dirty="0"/>
        </a:p>
      </dgm:t>
    </dgm:pt>
    <dgm:pt modelId="{350ACC12-BC64-47A8-A485-B5B12C8E849F}" type="parTrans" cxnId="{DC60BAB6-9BDE-4F0E-9B63-216F6B839F88}">
      <dgm:prSet/>
      <dgm:spPr/>
      <dgm:t>
        <a:bodyPr/>
        <a:lstStyle/>
        <a:p>
          <a:endParaRPr lang="en-CA"/>
        </a:p>
      </dgm:t>
    </dgm:pt>
    <dgm:pt modelId="{1E34D61C-0900-44C0-ADB4-44312A526EFC}" type="sibTrans" cxnId="{DC60BAB6-9BDE-4F0E-9B63-216F6B839F88}">
      <dgm:prSet/>
      <dgm:spPr/>
      <dgm:t>
        <a:bodyPr/>
        <a:lstStyle/>
        <a:p>
          <a:endParaRPr lang="en-CA"/>
        </a:p>
      </dgm:t>
    </dgm:pt>
    <dgm:pt modelId="{EFE12139-55B4-46FD-9AD1-30F8513F1536}">
      <dgm:prSet phldrT="[Text]"/>
      <dgm:spPr/>
      <dgm:t>
        <a:bodyPr/>
        <a:lstStyle/>
        <a:p>
          <a:r>
            <a:rPr lang="en-CA" dirty="0" smtClean="0"/>
            <a:t>I can smell…</a:t>
          </a:r>
          <a:endParaRPr lang="en-CA" dirty="0"/>
        </a:p>
      </dgm:t>
    </dgm:pt>
    <dgm:pt modelId="{8409A36A-E3B2-4996-A085-0742DC59DB1E}" type="parTrans" cxnId="{D861DB49-2CA3-47AA-BC85-D35DBD7C008C}">
      <dgm:prSet/>
      <dgm:spPr/>
      <dgm:t>
        <a:bodyPr/>
        <a:lstStyle/>
        <a:p>
          <a:endParaRPr lang="en-CA"/>
        </a:p>
      </dgm:t>
    </dgm:pt>
    <dgm:pt modelId="{65B79195-19BE-4672-B12F-82AA27437C73}" type="sibTrans" cxnId="{D861DB49-2CA3-47AA-BC85-D35DBD7C008C}">
      <dgm:prSet/>
      <dgm:spPr/>
      <dgm:t>
        <a:bodyPr/>
        <a:lstStyle/>
        <a:p>
          <a:endParaRPr lang="en-CA"/>
        </a:p>
      </dgm:t>
    </dgm:pt>
    <dgm:pt modelId="{BE9B3623-E4D5-48E3-89CE-9E889A6A9277}">
      <dgm:prSet phldrT="[Text]"/>
      <dgm:spPr/>
      <dgm:t>
        <a:bodyPr/>
        <a:lstStyle/>
        <a:p>
          <a:r>
            <a:rPr lang="en-CA" dirty="0" smtClean="0"/>
            <a:t>I can feel…</a:t>
          </a:r>
          <a:endParaRPr lang="en-CA" dirty="0"/>
        </a:p>
      </dgm:t>
    </dgm:pt>
    <dgm:pt modelId="{2475C8F6-F22F-4990-B931-8EC331FC37B6}" type="parTrans" cxnId="{EE2803FE-B3EE-4568-ABC2-5BCC02FF2865}">
      <dgm:prSet/>
      <dgm:spPr/>
      <dgm:t>
        <a:bodyPr/>
        <a:lstStyle/>
        <a:p>
          <a:endParaRPr lang="en-CA"/>
        </a:p>
      </dgm:t>
    </dgm:pt>
    <dgm:pt modelId="{CB90A0AB-D925-4C76-9E38-EE2479F2EAB0}" type="sibTrans" cxnId="{EE2803FE-B3EE-4568-ABC2-5BCC02FF2865}">
      <dgm:prSet/>
      <dgm:spPr/>
      <dgm:t>
        <a:bodyPr/>
        <a:lstStyle/>
        <a:p>
          <a:endParaRPr lang="en-CA"/>
        </a:p>
      </dgm:t>
    </dgm:pt>
    <dgm:pt modelId="{FA39A712-04E2-4FA3-8EA4-737F6FA454AE}" type="pres">
      <dgm:prSet presAssocID="{AFCB6AAC-A7BD-43F7-B17E-3391DE5CC601}" presName="cycle" presStyleCnt="0">
        <dgm:presLayoutVars>
          <dgm:chMax val="1"/>
          <dgm:dir/>
          <dgm:animLvl val="ctr"/>
          <dgm:resizeHandles val="exact"/>
        </dgm:presLayoutVars>
      </dgm:prSet>
      <dgm:spPr/>
      <dgm:t>
        <a:bodyPr/>
        <a:lstStyle/>
        <a:p>
          <a:endParaRPr lang="en-CA"/>
        </a:p>
      </dgm:t>
    </dgm:pt>
    <dgm:pt modelId="{A96D219E-A6BB-4650-8169-DA4DDAC883AC}" type="pres">
      <dgm:prSet presAssocID="{7DB4724F-AE69-407A-98B8-870E37117F28}" presName="centerShape" presStyleLbl="node0" presStyleIdx="0" presStyleCnt="1"/>
      <dgm:spPr/>
      <dgm:t>
        <a:bodyPr/>
        <a:lstStyle/>
        <a:p>
          <a:endParaRPr lang="en-CA"/>
        </a:p>
      </dgm:t>
    </dgm:pt>
    <dgm:pt modelId="{C67AC7F0-7F35-4A57-9B2C-B57DBD21764A}" type="pres">
      <dgm:prSet presAssocID="{6F0DA6DA-FE86-4524-B706-4C722F20BD6D}" presName="Name9" presStyleLbl="parChTrans1D2" presStyleIdx="0" presStyleCnt="5"/>
      <dgm:spPr/>
      <dgm:t>
        <a:bodyPr/>
        <a:lstStyle/>
        <a:p>
          <a:endParaRPr lang="en-CA"/>
        </a:p>
      </dgm:t>
    </dgm:pt>
    <dgm:pt modelId="{A63FA21A-4F67-4428-BB23-D8093D566EAE}" type="pres">
      <dgm:prSet presAssocID="{6F0DA6DA-FE86-4524-B706-4C722F20BD6D}" presName="connTx" presStyleLbl="parChTrans1D2" presStyleIdx="0" presStyleCnt="5"/>
      <dgm:spPr/>
      <dgm:t>
        <a:bodyPr/>
        <a:lstStyle/>
        <a:p>
          <a:endParaRPr lang="en-CA"/>
        </a:p>
      </dgm:t>
    </dgm:pt>
    <dgm:pt modelId="{F818B722-FD5F-4CF4-AB2B-4F3F0EEA5E6B}" type="pres">
      <dgm:prSet presAssocID="{32F56ECC-FCFE-4359-A30C-EF60341581DB}" presName="node" presStyleLbl="node1" presStyleIdx="0" presStyleCnt="5">
        <dgm:presLayoutVars>
          <dgm:bulletEnabled val="1"/>
        </dgm:presLayoutVars>
      </dgm:prSet>
      <dgm:spPr/>
      <dgm:t>
        <a:bodyPr/>
        <a:lstStyle/>
        <a:p>
          <a:endParaRPr lang="en-CA"/>
        </a:p>
      </dgm:t>
    </dgm:pt>
    <dgm:pt modelId="{1014A260-16FC-4228-8351-12D893B885B9}" type="pres">
      <dgm:prSet presAssocID="{9B1DDFAF-B951-4804-9B2B-F0A94C09C246}" presName="Name9" presStyleLbl="parChTrans1D2" presStyleIdx="1" presStyleCnt="5"/>
      <dgm:spPr/>
      <dgm:t>
        <a:bodyPr/>
        <a:lstStyle/>
        <a:p>
          <a:endParaRPr lang="en-CA"/>
        </a:p>
      </dgm:t>
    </dgm:pt>
    <dgm:pt modelId="{FC74C197-A60E-45A9-BB3D-499AAC02CA18}" type="pres">
      <dgm:prSet presAssocID="{9B1DDFAF-B951-4804-9B2B-F0A94C09C246}" presName="connTx" presStyleLbl="parChTrans1D2" presStyleIdx="1" presStyleCnt="5"/>
      <dgm:spPr/>
      <dgm:t>
        <a:bodyPr/>
        <a:lstStyle/>
        <a:p>
          <a:endParaRPr lang="en-CA"/>
        </a:p>
      </dgm:t>
    </dgm:pt>
    <dgm:pt modelId="{BC167137-D6BF-431B-AE42-B1AB07A762DA}" type="pres">
      <dgm:prSet presAssocID="{1E3611E7-364F-4A53-B1A8-88AF886C4EA5}" presName="node" presStyleLbl="node1" presStyleIdx="1" presStyleCnt="5">
        <dgm:presLayoutVars>
          <dgm:bulletEnabled val="1"/>
        </dgm:presLayoutVars>
      </dgm:prSet>
      <dgm:spPr/>
      <dgm:t>
        <a:bodyPr/>
        <a:lstStyle/>
        <a:p>
          <a:endParaRPr lang="en-CA"/>
        </a:p>
      </dgm:t>
    </dgm:pt>
    <dgm:pt modelId="{7E78EE60-87FF-4589-BAEA-D0B868AFF49C}" type="pres">
      <dgm:prSet presAssocID="{350ACC12-BC64-47A8-A485-B5B12C8E849F}" presName="Name9" presStyleLbl="parChTrans1D2" presStyleIdx="2" presStyleCnt="5"/>
      <dgm:spPr/>
      <dgm:t>
        <a:bodyPr/>
        <a:lstStyle/>
        <a:p>
          <a:endParaRPr lang="en-CA"/>
        </a:p>
      </dgm:t>
    </dgm:pt>
    <dgm:pt modelId="{B62F3006-53FE-48D6-BA33-41A957D02F52}" type="pres">
      <dgm:prSet presAssocID="{350ACC12-BC64-47A8-A485-B5B12C8E849F}" presName="connTx" presStyleLbl="parChTrans1D2" presStyleIdx="2" presStyleCnt="5"/>
      <dgm:spPr/>
      <dgm:t>
        <a:bodyPr/>
        <a:lstStyle/>
        <a:p>
          <a:endParaRPr lang="en-CA"/>
        </a:p>
      </dgm:t>
    </dgm:pt>
    <dgm:pt modelId="{1BABEBDB-A155-4944-8A61-A236956462C7}" type="pres">
      <dgm:prSet presAssocID="{843BE4AC-F307-40EF-9051-BAF5D7945705}" presName="node" presStyleLbl="node1" presStyleIdx="2" presStyleCnt="5">
        <dgm:presLayoutVars>
          <dgm:bulletEnabled val="1"/>
        </dgm:presLayoutVars>
      </dgm:prSet>
      <dgm:spPr/>
      <dgm:t>
        <a:bodyPr/>
        <a:lstStyle/>
        <a:p>
          <a:endParaRPr lang="en-CA"/>
        </a:p>
      </dgm:t>
    </dgm:pt>
    <dgm:pt modelId="{05E48679-CC3D-46BA-9E89-DF502A1F601D}" type="pres">
      <dgm:prSet presAssocID="{8409A36A-E3B2-4996-A085-0742DC59DB1E}" presName="Name9" presStyleLbl="parChTrans1D2" presStyleIdx="3" presStyleCnt="5"/>
      <dgm:spPr/>
      <dgm:t>
        <a:bodyPr/>
        <a:lstStyle/>
        <a:p>
          <a:endParaRPr lang="en-CA"/>
        </a:p>
      </dgm:t>
    </dgm:pt>
    <dgm:pt modelId="{E8E38162-C4CB-4031-BC87-14A0481B1982}" type="pres">
      <dgm:prSet presAssocID="{8409A36A-E3B2-4996-A085-0742DC59DB1E}" presName="connTx" presStyleLbl="parChTrans1D2" presStyleIdx="3" presStyleCnt="5"/>
      <dgm:spPr/>
      <dgm:t>
        <a:bodyPr/>
        <a:lstStyle/>
        <a:p>
          <a:endParaRPr lang="en-CA"/>
        </a:p>
      </dgm:t>
    </dgm:pt>
    <dgm:pt modelId="{DB5304D6-C52B-4E8F-B210-8B8EE8ED120C}" type="pres">
      <dgm:prSet presAssocID="{EFE12139-55B4-46FD-9AD1-30F8513F1536}" presName="node" presStyleLbl="node1" presStyleIdx="3" presStyleCnt="5">
        <dgm:presLayoutVars>
          <dgm:bulletEnabled val="1"/>
        </dgm:presLayoutVars>
      </dgm:prSet>
      <dgm:spPr/>
      <dgm:t>
        <a:bodyPr/>
        <a:lstStyle/>
        <a:p>
          <a:endParaRPr lang="en-CA"/>
        </a:p>
      </dgm:t>
    </dgm:pt>
    <dgm:pt modelId="{519E10B8-4B09-4240-889E-AFCA5BF757C5}" type="pres">
      <dgm:prSet presAssocID="{2475C8F6-F22F-4990-B931-8EC331FC37B6}" presName="Name9" presStyleLbl="parChTrans1D2" presStyleIdx="4" presStyleCnt="5"/>
      <dgm:spPr/>
      <dgm:t>
        <a:bodyPr/>
        <a:lstStyle/>
        <a:p>
          <a:endParaRPr lang="en-CA"/>
        </a:p>
      </dgm:t>
    </dgm:pt>
    <dgm:pt modelId="{A9A78E5F-CECB-4D23-AF0F-F7BC53AF8718}" type="pres">
      <dgm:prSet presAssocID="{2475C8F6-F22F-4990-B931-8EC331FC37B6}" presName="connTx" presStyleLbl="parChTrans1D2" presStyleIdx="4" presStyleCnt="5"/>
      <dgm:spPr/>
      <dgm:t>
        <a:bodyPr/>
        <a:lstStyle/>
        <a:p>
          <a:endParaRPr lang="en-CA"/>
        </a:p>
      </dgm:t>
    </dgm:pt>
    <dgm:pt modelId="{81256D62-CE21-4F71-B772-677CE08CF835}" type="pres">
      <dgm:prSet presAssocID="{BE9B3623-E4D5-48E3-89CE-9E889A6A9277}" presName="node" presStyleLbl="node1" presStyleIdx="4" presStyleCnt="5">
        <dgm:presLayoutVars>
          <dgm:bulletEnabled val="1"/>
        </dgm:presLayoutVars>
      </dgm:prSet>
      <dgm:spPr/>
      <dgm:t>
        <a:bodyPr/>
        <a:lstStyle/>
        <a:p>
          <a:endParaRPr lang="en-CA"/>
        </a:p>
      </dgm:t>
    </dgm:pt>
  </dgm:ptLst>
  <dgm:cxnLst>
    <dgm:cxn modelId="{EA770BF2-B52B-4735-BE64-1EFCB0F14EE8}" type="presOf" srcId="{BE9B3623-E4D5-48E3-89CE-9E889A6A9277}" destId="{81256D62-CE21-4F71-B772-677CE08CF835}" srcOrd="0" destOrd="0" presId="urn:microsoft.com/office/officeart/2005/8/layout/radial1"/>
    <dgm:cxn modelId="{4FB685BF-F9DC-477C-A9C4-5CB6441C5FCA}" srcId="{AFCB6AAC-A7BD-43F7-B17E-3391DE5CC601}" destId="{7DB4724F-AE69-407A-98B8-870E37117F28}" srcOrd="0" destOrd="0" parTransId="{D7E47CED-5B2E-4D9D-9E39-9A47043DACFA}" sibTransId="{B13B1D94-9121-4A20-AD4D-22187876AF93}"/>
    <dgm:cxn modelId="{46348057-11E7-4E83-AA81-986DA7C16D28}" type="presOf" srcId="{EFE12139-55B4-46FD-9AD1-30F8513F1536}" destId="{DB5304D6-C52B-4E8F-B210-8B8EE8ED120C}" srcOrd="0" destOrd="0" presId="urn:microsoft.com/office/officeart/2005/8/layout/radial1"/>
    <dgm:cxn modelId="{E6259F7C-6A2D-4A8B-B504-8663F42E045D}" type="presOf" srcId="{6F0DA6DA-FE86-4524-B706-4C722F20BD6D}" destId="{A63FA21A-4F67-4428-BB23-D8093D566EAE}" srcOrd="1" destOrd="0" presId="urn:microsoft.com/office/officeart/2005/8/layout/radial1"/>
    <dgm:cxn modelId="{49B8DD09-21A9-40DD-A149-9BBCB6E45E1E}" srcId="{7DB4724F-AE69-407A-98B8-870E37117F28}" destId="{1E3611E7-364F-4A53-B1A8-88AF886C4EA5}" srcOrd="1" destOrd="0" parTransId="{9B1DDFAF-B951-4804-9B2B-F0A94C09C246}" sibTransId="{D61E856B-5916-475C-B041-24F1D5CB2F64}"/>
    <dgm:cxn modelId="{10656514-5EAA-4434-B626-43023DBDB229}" type="presOf" srcId="{350ACC12-BC64-47A8-A485-B5B12C8E849F}" destId="{B62F3006-53FE-48D6-BA33-41A957D02F52}" srcOrd="1" destOrd="0" presId="urn:microsoft.com/office/officeart/2005/8/layout/radial1"/>
    <dgm:cxn modelId="{57480488-D2B1-4EB9-AB12-1CFEAAB7B7DB}" type="presOf" srcId="{7DB4724F-AE69-407A-98B8-870E37117F28}" destId="{A96D219E-A6BB-4650-8169-DA4DDAC883AC}" srcOrd="0" destOrd="0" presId="urn:microsoft.com/office/officeart/2005/8/layout/radial1"/>
    <dgm:cxn modelId="{E6BE332B-B093-4E89-846E-79784EB73DDB}" type="presOf" srcId="{1E3611E7-364F-4A53-B1A8-88AF886C4EA5}" destId="{BC167137-D6BF-431B-AE42-B1AB07A762DA}" srcOrd="0" destOrd="0" presId="urn:microsoft.com/office/officeart/2005/8/layout/radial1"/>
    <dgm:cxn modelId="{F46C6098-3E5F-49EF-9ECA-209BFFA4DF89}" srcId="{7DB4724F-AE69-407A-98B8-870E37117F28}" destId="{32F56ECC-FCFE-4359-A30C-EF60341581DB}" srcOrd="0" destOrd="0" parTransId="{6F0DA6DA-FE86-4524-B706-4C722F20BD6D}" sibTransId="{65272895-BBFB-4845-98A6-815C22EBC4BC}"/>
    <dgm:cxn modelId="{C7F7EED4-2B7B-49B9-B02A-AE8712AC65CB}" type="presOf" srcId="{843BE4AC-F307-40EF-9051-BAF5D7945705}" destId="{1BABEBDB-A155-4944-8A61-A236956462C7}" srcOrd="0" destOrd="0" presId="urn:microsoft.com/office/officeart/2005/8/layout/radial1"/>
    <dgm:cxn modelId="{06B63869-1EE9-4DCF-A9F6-C21E19A7A008}" type="presOf" srcId="{8409A36A-E3B2-4996-A085-0742DC59DB1E}" destId="{E8E38162-C4CB-4031-BC87-14A0481B1982}" srcOrd="1" destOrd="0" presId="urn:microsoft.com/office/officeart/2005/8/layout/radial1"/>
    <dgm:cxn modelId="{BAA14105-17E3-4A33-AA2F-51EAE98ED1BF}" type="presOf" srcId="{9B1DDFAF-B951-4804-9B2B-F0A94C09C246}" destId="{FC74C197-A60E-45A9-BB3D-499AAC02CA18}" srcOrd="1" destOrd="0" presId="urn:microsoft.com/office/officeart/2005/8/layout/radial1"/>
    <dgm:cxn modelId="{2A7B66BC-368A-4FF3-A257-9B85B98D964D}" type="presOf" srcId="{6F0DA6DA-FE86-4524-B706-4C722F20BD6D}" destId="{C67AC7F0-7F35-4A57-9B2C-B57DBD21764A}" srcOrd="0" destOrd="0" presId="urn:microsoft.com/office/officeart/2005/8/layout/radial1"/>
    <dgm:cxn modelId="{78073909-9C75-491A-B4BE-D063CA1D8821}" type="presOf" srcId="{AFCB6AAC-A7BD-43F7-B17E-3391DE5CC601}" destId="{FA39A712-04E2-4FA3-8EA4-737F6FA454AE}" srcOrd="0" destOrd="0" presId="urn:microsoft.com/office/officeart/2005/8/layout/radial1"/>
    <dgm:cxn modelId="{EE2803FE-B3EE-4568-ABC2-5BCC02FF2865}" srcId="{7DB4724F-AE69-407A-98B8-870E37117F28}" destId="{BE9B3623-E4D5-48E3-89CE-9E889A6A9277}" srcOrd="4" destOrd="0" parTransId="{2475C8F6-F22F-4990-B931-8EC331FC37B6}" sibTransId="{CB90A0AB-D925-4C76-9E38-EE2479F2EAB0}"/>
    <dgm:cxn modelId="{EA979825-D770-4341-BEFE-DFCEDE2D39D1}" type="presOf" srcId="{2475C8F6-F22F-4990-B931-8EC331FC37B6}" destId="{519E10B8-4B09-4240-889E-AFCA5BF757C5}" srcOrd="0" destOrd="0" presId="urn:microsoft.com/office/officeart/2005/8/layout/radial1"/>
    <dgm:cxn modelId="{D861DB49-2CA3-47AA-BC85-D35DBD7C008C}" srcId="{7DB4724F-AE69-407A-98B8-870E37117F28}" destId="{EFE12139-55B4-46FD-9AD1-30F8513F1536}" srcOrd="3" destOrd="0" parTransId="{8409A36A-E3B2-4996-A085-0742DC59DB1E}" sibTransId="{65B79195-19BE-4672-B12F-82AA27437C73}"/>
    <dgm:cxn modelId="{A821AC63-C0BA-4D62-AF2F-5A8111ECA00D}" type="presOf" srcId="{9B1DDFAF-B951-4804-9B2B-F0A94C09C246}" destId="{1014A260-16FC-4228-8351-12D893B885B9}" srcOrd="0" destOrd="0" presId="urn:microsoft.com/office/officeart/2005/8/layout/radial1"/>
    <dgm:cxn modelId="{885AF356-BF7D-4BAA-8E7F-50F43FA912E3}" type="presOf" srcId="{2475C8F6-F22F-4990-B931-8EC331FC37B6}" destId="{A9A78E5F-CECB-4D23-AF0F-F7BC53AF8718}" srcOrd="1" destOrd="0" presId="urn:microsoft.com/office/officeart/2005/8/layout/radial1"/>
    <dgm:cxn modelId="{DC60BAB6-9BDE-4F0E-9B63-216F6B839F88}" srcId="{7DB4724F-AE69-407A-98B8-870E37117F28}" destId="{843BE4AC-F307-40EF-9051-BAF5D7945705}" srcOrd="2" destOrd="0" parTransId="{350ACC12-BC64-47A8-A485-B5B12C8E849F}" sibTransId="{1E34D61C-0900-44C0-ADB4-44312A526EFC}"/>
    <dgm:cxn modelId="{A1B44160-F1C8-40D8-9E8A-CEB75E0B6732}" type="presOf" srcId="{8409A36A-E3B2-4996-A085-0742DC59DB1E}" destId="{05E48679-CC3D-46BA-9E89-DF502A1F601D}" srcOrd="0" destOrd="0" presId="urn:microsoft.com/office/officeart/2005/8/layout/radial1"/>
    <dgm:cxn modelId="{E0CDAE50-8FD5-40C7-8DD4-7EE085BC4E15}" type="presOf" srcId="{350ACC12-BC64-47A8-A485-B5B12C8E849F}" destId="{7E78EE60-87FF-4589-BAEA-D0B868AFF49C}" srcOrd="0" destOrd="0" presId="urn:microsoft.com/office/officeart/2005/8/layout/radial1"/>
    <dgm:cxn modelId="{4E19C422-0D12-4D45-A81F-E347B77345DE}" type="presOf" srcId="{32F56ECC-FCFE-4359-A30C-EF60341581DB}" destId="{F818B722-FD5F-4CF4-AB2B-4F3F0EEA5E6B}" srcOrd="0" destOrd="0" presId="urn:microsoft.com/office/officeart/2005/8/layout/radial1"/>
    <dgm:cxn modelId="{231B1A91-9D3C-4FAF-8DAF-00BB43FC6C7A}" type="presParOf" srcId="{FA39A712-04E2-4FA3-8EA4-737F6FA454AE}" destId="{A96D219E-A6BB-4650-8169-DA4DDAC883AC}" srcOrd="0" destOrd="0" presId="urn:microsoft.com/office/officeart/2005/8/layout/radial1"/>
    <dgm:cxn modelId="{9A46C5CD-D552-4AD2-B628-4BB6CB8A22FF}" type="presParOf" srcId="{FA39A712-04E2-4FA3-8EA4-737F6FA454AE}" destId="{C67AC7F0-7F35-4A57-9B2C-B57DBD21764A}" srcOrd="1" destOrd="0" presId="urn:microsoft.com/office/officeart/2005/8/layout/radial1"/>
    <dgm:cxn modelId="{075CB6C5-9613-49DE-937E-AAE0598082F7}" type="presParOf" srcId="{C67AC7F0-7F35-4A57-9B2C-B57DBD21764A}" destId="{A63FA21A-4F67-4428-BB23-D8093D566EAE}" srcOrd="0" destOrd="0" presId="urn:microsoft.com/office/officeart/2005/8/layout/radial1"/>
    <dgm:cxn modelId="{50B10FC5-79CF-45CD-970A-B02ADD6DBB5E}" type="presParOf" srcId="{FA39A712-04E2-4FA3-8EA4-737F6FA454AE}" destId="{F818B722-FD5F-4CF4-AB2B-4F3F0EEA5E6B}" srcOrd="2" destOrd="0" presId="urn:microsoft.com/office/officeart/2005/8/layout/radial1"/>
    <dgm:cxn modelId="{021E093F-E4C2-42CE-A4D6-31B08E96F5C0}" type="presParOf" srcId="{FA39A712-04E2-4FA3-8EA4-737F6FA454AE}" destId="{1014A260-16FC-4228-8351-12D893B885B9}" srcOrd="3" destOrd="0" presId="urn:microsoft.com/office/officeart/2005/8/layout/radial1"/>
    <dgm:cxn modelId="{60E0AC00-D657-411C-9C96-1031BCA75647}" type="presParOf" srcId="{1014A260-16FC-4228-8351-12D893B885B9}" destId="{FC74C197-A60E-45A9-BB3D-499AAC02CA18}" srcOrd="0" destOrd="0" presId="urn:microsoft.com/office/officeart/2005/8/layout/radial1"/>
    <dgm:cxn modelId="{3B6D4C8D-14E6-4053-8DAB-BA86419B1AD9}" type="presParOf" srcId="{FA39A712-04E2-4FA3-8EA4-737F6FA454AE}" destId="{BC167137-D6BF-431B-AE42-B1AB07A762DA}" srcOrd="4" destOrd="0" presId="urn:microsoft.com/office/officeart/2005/8/layout/radial1"/>
    <dgm:cxn modelId="{A5ACFDB3-9561-41EF-9968-8CE8348B2730}" type="presParOf" srcId="{FA39A712-04E2-4FA3-8EA4-737F6FA454AE}" destId="{7E78EE60-87FF-4589-BAEA-D0B868AFF49C}" srcOrd="5" destOrd="0" presId="urn:microsoft.com/office/officeart/2005/8/layout/radial1"/>
    <dgm:cxn modelId="{57025220-C9FF-40BE-9E43-C21352F2F2D8}" type="presParOf" srcId="{7E78EE60-87FF-4589-BAEA-D0B868AFF49C}" destId="{B62F3006-53FE-48D6-BA33-41A957D02F52}" srcOrd="0" destOrd="0" presId="urn:microsoft.com/office/officeart/2005/8/layout/radial1"/>
    <dgm:cxn modelId="{403799A1-5D0D-402F-A5BF-BA54F68D2371}" type="presParOf" srcId="{FA39A712-04E2-4FA3-8EA4-737F6FA454AE}" destId="{1BABEBDB-A155-4944-8A61-A236956462C7}" srcOrd="6" destOrd="0" presId="urn:microsoft.com/office/officeart/2005/8/layout/radial1"/>
    <dgm:cxn modelId="{932E0FD3-6FFF-4C04-A15C-B51351498E8D}" type="presParOf" srcId="{FA39A712-04E2-4FA3-8EA4-737F6FA454AE}" destId="{05E48679-CC3D-46BA-9E89-DF502A1F601D}" srcOrd="7" destOrd="0" presId="urn:microsoft.com/office/officeart/2005/8/layout/radial1"/>
    <dgm:cxn modelId="{ADCB2698-E712-477A-A00D-B43973D05DA9}" type="presParOf" srcId="{05E48679-CC3D-46BA-9E89-DF502A1F601D}" destId="{E8E38162-C4CB-4031-BC87-14A0481B1982}" srcOrd="0" destOrd="0" presId="urn:microsoft.com/office/officeart/2005/8/layout/radial1"/>
    <dgm:cxn modelId="{26481911-132E-4F18-8CD3-A0B17CBC145A}" type="presParOf" srcId="{FA39A712-04E2-4FA3-8EA4-737F6FA454AE}" destId="{DB5304D6-C52B-4E8F-B210-8B8EE8ED120C}" srcOrd="8" destOrd="0" presId="urn:microsoft.com/office/officeart/2005/8/layout/radial1"/>
    <dgm:cxn modelId="{A66A1F0F-F221-4D4C-A78D-21004479EE4E}" type="presParOf" srcId="{FA39A712-04E2-4FA3-8EA4-737F6FA454AE}" destId="{519E10B8-4B09-4240-889E-AFCA5BF757C5}" srcOrd="9" destOrd="0" presId="urn:microsoft.com/office/officeart/2005/8/layout/radial1"/>
    <dgm:cxn modelId="{2E827B34-996B-46D2-BB8C-F025D5F2DD46}" type="presParOf" srcId="{519E10B8-4B09-4240-889E-AFCA5BF757C5}" destId="{A9A78E5F-CECB-4D23-AF0F-F7BC53AF8718}" srcOrd="0" destOrd="0" presId="urn:microsoft.com/office/officeart/2005/8/layout/radial1"/>
    <dgm:cxn modelId="{692D4011-E5D2-45D2-8F73-0B420C8B6F12}" type="presParOf" srcId="{FA39A712-04E2-4FA3-8EA4-737F6FA454AE}" destId="{81256D62-CE21-4F71-B772-677CE08CF835}"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D219E-A6BB-4650-8169-DA4DDAC883AC}">
      <dsp:nvSpPr>
        <dsp:cNvPr id="0" name=""/>
        <dsp:cNvSpPr/>
      </dsp:nvSpPr>
      <dsp:spPr>
        <a:xfrm>
          <a:off x="1884942" y="1132502"/>
          <a:ext cx="862665" cy="86266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b="1" kern="1200" dirty="0" smtClean="0"/>
            <a:t>5 Senses</a:t>
          </a:r>
          <a:endParaRPr lang="en-CA" sz="1600" b="1" kern="1200" dirty="0"/>
        </a:p>
      </dsp:txBody>
      <dsp:txXfrm>
        <a:off x="2011276" y="1258836"/>
        <a:ext cx="609997" cy="609997"/>
      </dsp:txXfrm>
    </dsp:sp>
    <dsp:sp modelId="{C67AC7F0-7F35-4A57-9B2C-B57DBD21764A}">
      <dsp:nvSpPr>
        <dsp:cNvPr id="0" name=""/>
        <dsp:cNvSpPr/>
      </dsp:nvSpPr>
      <dsp:spPr>
        <a:xfrm rot="16200000">
          <a:off x="2186872" y="986339"/>
          <a:ext cx="258806" cy="33519"/>
        </a:xfrm>
        <a:custGeom>
          <a:avLst/>
          <a:gdLst/>
          <a:ahLst/>
          <a:cxnLst/>
          <a:rect l="0" t="0" r="0" b="0"/>
          <a:pathLst>
            <a:path>
              <a:moveTo>
                <a:pt x="0" y="16759"/>
              </a:moveTo>
              <a:lnTo>
                <a:pt x="258806" y="167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309805" y="996629"/>
        <a:ext cx="12940" cy="12940"/>
      </dsp:txXfrm>
    </dsp:sp>
    <dsp:sp modelId="{F818B722-FD5F-4CF4-AB2B-4F3F0EEA5E6B}">
      <dsp:nvSpPr>
        <dsp:cNvPr id="0" name=""/>
        <dsp:cNvSpPr/>
      </dsp:nvSpPr>
      <dsp:spPr>
        <a:xfrm>
          <a:off x="1884942" y="11030"/>
          <a:ext cx="862665" cy="86266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I can see..</a:t>
          </a:r>
          <a:endParaRPr lang="en-CA" sz="1600" kern="1200" dirty="0"/>
        </a:p>
      </dsp:txBody>
      <dsp:txXfrm>
        <a:off x="2011276" y="137364"/>
        <a:ext cx="609997" cy="609997"/>
      </dsp:txXfrm>
    </dsp:sp>
    <dsp:sp modelId="{1014A260-16FC-4228-8351-12D893B885B9}">
      <dsp:nvSpPr>
        <dsp:cNvPr id="0" name=""/>
        <dsp:cNvSpPr/>
      </dsp:nvSpPr>
      <dsp:spPr>
        <a:xfrm rot="20520000">
          <a:off x="2720163" y="1373798"/>
          <a:ext cx="258806" cy="33519"/>
        </a:xfrm>
        <a:custGeom>
          <a:avLst/>
          <a:gdLst/>
          <a:ahLst/>
          <a:cxnLst/>
          <a:rect l="0" t="0" r="0" b="0"/>
          <a:pathLst>
            <a:path>
              <a:moveTo>
                <a:pt x="0" y="16759"/>
              </a:moveTo>
              <a:lnTo>
                <a:pt x="258806" y="167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843097" y="1384088"/>
        <a:ext cx="12940" cy="12940"/>
      </dsp:txXfrm>
    </dsp:sp>
    <dsp:sp modelId="{BC167137-D6BF-431B-AE42-B1AB07A762DA}">
      <dsp:nvSpPr>
        <dsp:cNvPr id="0" name=""/>
        <dsp:cNvSpPr/>
      </dsp:nvSpPr>
      <dsp:spPr>
        <a:xfrm>
          <a:off x="2951526" y="785948"/>
          <a:ext cx="862665" cy="862665"/>
        </a:xfrm>
        <a:prstGeom prst="ellipse">
          <a:avLst/>
        </a:prstGeom>
        <a:solidFill>
          <a:schemeClr val="accent3">
            <a:hueOff val="-2674062"/>
            <a:satOff val="5125"/>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I can hear…</a:t>
          </a:r>
          <a:endParaRPr lang="en-CA" sz="1600" kern="1200" dirty="0"/>
        </a:p>
      </dsp:txBody>
      <dsp:txXfrm>
        <a:off x="3077860" y="912282"/>
        <a:ext cx="609997" cy="609997"/>
      </dsp:txXfrm>
    </dsp:sp>
    <dsp:sp modelId="{7E78EE60-87FF-4589-BAEA-D0B868AFF49C}">
      <dsp:nvSpPr>
        <dsp:cNvPr id="0" name=""/>
        <dsp:cNvSpPr/>
      </dsp:nvSpPr>
      <dsp:spPr>
        <a:xfrm rot="3240000">
          <a:off x="2516464" y="2000721"/>
          <a:ext cx="258806" cy="33519"/>
        </a:xfrm>
        <a:custGeom>
          <a:avLst/>
          <a:gdLst/>
          <a:ahLst/>
          <a:cxnLst/>
          <a:rect l="0" t="0" r="0" b="0"/>
          <a:pathLst>
            <a:path>
              <a:moveTo>
                <a:pt x="0" y="16759"/>
              </a:moveTo>
              <a:lnTo>
                <a:pt x="258806" y="167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639397" y="2011010"/>
        <a:ext cx="12940" cy="12940"/>
      </dsp:txXfrm>
    </dsp:sp>
    <dsp:sp modelId="{1BABEBDB-A155-4944-8A61-A236956462C7}">
      <dsp:nvSpPr>
        <dsp:cNvPr id="0" name=""/>
        <dsp:cNvSpPr/>
      </dsp:nvSpPr>
      <dsp:spPr>
        <a:xfrm>
          <a:off x="2544127" y="2039793"/>
          <a:ext cx="862665" cy="862665"/>
        </a:xfrm>
        <a:prstGeom prst="ellipse">
          <a:avLst/>
        </a:prstGeom>
        <a:solidFill>
          <a:schemeClr val="accent3">
            <a:hueOff val="-5348124"/>
            <a:satOff val="10251"/>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I can taste…</a:t>
          </a:r>
          <a:endParaRPr lang="en-CA" sz="1600" kern="1200" dirty="0"/>
        </a:p>
      </dsp:txBody>
      <dsp:txXfrm>
        <a:off x="2670461" y="2166127"/>
        <a:ext cx="609997" cy="609997"/>
      </dsp:txXfrm>
    </dsp:sp>
    <dsp:sp modelId="{05E48679-CC3D-46BA-9E89-DF502A1F601D}">
      <dsp:nvSpPr>
        <dsp:cNvPr id="0" name=""/>
        <dsp:cNvSpPr/>
      </dsp:nvSpPr>
      <dsp:spPr>
        <a:xfrm rot="7560000">
          <a:off x="1857279" y="2000721"/>
          <a:ext cx="258806" cy="33519"/>
        </a:xfrm>
        <a:custGeom>
          <a:avLst/>
          <a:gdLst/>
          <a:ahLst/>
          <a:cxnLst/>
          <a:rect l="0" t="0" r="0" b="0"/>
          <a:pathLst>
            <a:path>
              <a:moveTo>
                <a:pt x="0" y="16759"/>
              </a:moveTo>
              <a:lnTo>
                <a:pt x="258806" y="167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1980212" y="2011010"/>
        <a:ext cx="12940" cy="12940"/>
      </dsp:txXfrm>
    </dsp:sp>
    <dsp:sp modelId="{DB5304D6-C52B-4E8F-B210-8B8EE8ED120C}">
      <dsp:nvSpPr>
        <dsp:cNvPr id="0" name=""/>
        <dsp:cNvSpPr/>
      </dsp:nvSpPr>
      <dsp:spPr>
        <a:xfrm>
          <a:off x="1225757" y="2039793"/>
          <a:ext cx="862665" cy="862665"/>
        </a:xfrm>
        <a:prstGeom prst="ellipse">
          <a:avLst/>
        </a:prstGeom>
        <a:solidFill>
          <a:schemeClr val="accent3">
            <a:hueOff val="-8022187"/>
            <a:satOff val="15376"/>
            <a:lumOff val="-7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I can smell…</a:t>
          </a:r>
          <a:endParaRPr lang="en-CA" sz="1600" kern="1200" dirty="0"/>
        </a:p>
      </dsp:txBody>
      <dsp:txXfrm>
        <a:off x="1352091" y="2166127"/>
        <a:ext cx="609997" cy="609997"/>
      </dsp:txXfrm>
    </dsp:sp>
    <dsp:sp modelId="{519E10B8-4B09-4240-889E-AFCA5BF757C5}">
      <dsp:nvSpPr>
        <dsp:cNvPr id="0" name=""/>
        <dsp:cNvSpPr/>
      </dsp:nvSpPr>
      <dsp:spPr>
        <a:xfrm rot="11880000">
          <a:off x="1653580" y="1373798"/>
          <a:ext cx="258806" cy="33519"/>
        </a:xfrm>
        <a:custGeom>
          <a:avLst/>
          <a:gdLst/>
          <a:ahLst/>
          <a:cxnLst/>
          <a:rect l="0" t="0" r="0" b="0"/>
          <a:pathLst>
            <a:path>
              <a:moveTo>
                <a:pt x="0" y="16759"/>
              </a:moveTo>
              <a:lnTo>
                <a:pt x="258806" y="167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1776513" y="1384088"/>
        <a:ext cx="12940" cy="12940"/>
      </dsp:txXfrm>
    </dsp:sp>
    <dsp:sp modelId="{81256D62-CE21-4F71-B772-677CE08CF835}">
      <dsp:nvSpPr>
        <dsp:cNvPr id="0" name=""/>
        <dsp:cNvSpPr/>
      </dsp:nvSpPr>
      <dsp:spPr>
        <a:xfrm>
          <a:off x="818358" y="785948"/>
          <a:ext cx="862665" cy="862665"/>
        </a:xfrm>
        <a:prstGeom prst="ellipse">
          <a:avLst/>
        </a:prstGeom>
        <a:solidFill>
          <a:schemeClr val="accent3">
            <a:hueOff val="-10696249"/>
            <a:satOff val="20501"/>
            <a:lumOff val="-9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I can feel…</a:t>
          </a:r>
          <a:endParaRPr lang="en-CA" sz="1600" kern="1200" dirty="0"/>
        </a:p>
      </dsp:txBody>
      <dsp:txXfrm>
        <a:off x="944692" y="912282"/>
        <a:ext cx="609997" cy="609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2D24D-3683-43CE-96FD-85783C2A3904}" type="datetimeFigureOut">
              <a:rPr lang="en-CA" smtClean="0"/>
              <a:t>23-Feb-14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C299A-39DB-4865-A1EB-3DB3E7A1A80B}" type="slidenum">
              <a:rPr lang="en-CA" smtClean="0"/>
              <a:t>‹#›</a:t>
            </a:fld>
            <a:endParaRPr lang="en-CA"/>
          </a:p>
        </p:txBody>
      </p:sp>
    </p:spTree>
    <p:extLst>
      <p:ext uri="{BB962C8B-B14F-4D97-AF65-F5344CB8AC3E}">
        <p14:creationId xmlns:p14="http://schemas.microsoft.com/office/powerpoint/2010/main" val="197465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 slide is to</a:t>
            </a:r>
            <a:r>
              <a:rPr lang="en-CA" baseline="0" dirty="0" smtClean="0"/>
              <a:t> “get everyone in the room” by asking them about their surroundings and making sure their audio works.</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2</a:t>
            </a:fld>
            <a:endParaRPr lang="en-CA"/>
          </a:p>
        </p:txBody>
      </p:sp>
    </p:spTree>
    <p:extLst>
      <p:ext uri="{BB962C8B-B14F-4D97-AF65-F5344CB8AC3E}">
        <p14:creationId xmlns:p14="http://schemas.microsoft.com/office/powerpoint/2010/main" val="25214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brief checklist to ensure people are reading to move forward</a:t>
            </a:r>
            <a:r>
              <a:rPr lang="en-CA" baseline="0" dirty="0" smtClean="0"/>
              <a:t> with their mini-sessions.  Remove any barriers as soon as possible.</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12</a:t>
            </a:fld>
            <a:endParaRPr lang="en-CA"/>
          </a:p>
        </p:txBody>
      </p:sp>
    </p:spTree>
    <p:extLst>
      <p:ext uri="{BB962C8B-B14F-4D97-AF65-F5344CB8AC3E}">
        <p14:creationId xmlns:p14="http://schemas.microsoft.com/office/powerpoint/2010/main" val="323552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 slide is to ensure everyone</a:t>
            </a:r>
            <a:r>
              <a:rPr lang="en-CA" baseline="0" dirty="0" smtClean="0"/>
              <a:t> knows how to use the basic participant feedback tools in collaborate</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4</a:t>
            </a:fld>
            <a:endParaRPr lang="en-CA"/>
          </a:p>
        </p:txBody>
      </p:sp>
    </p:spTree>
    <p:extLst>
      <p:ext uri="{BB962C8B-B14F-4D97-AF65-F5344CB8AC3E}">
        <p14:creationId xmlns:p14="http://schemas.microsoft.com/office/powerpoint/2010/main" val="321699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 slide is to ensure people are able to write on the whiteboard – this prepares them for what comes next</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5</a:t>
            </a:fld>
            <a:endParaRPr lang="en-CA"/>
          </a:p>
        </p:txBody>
      </p:sp>
    </p:spTree>
    <p:extLst>
      <p:ext uri="{BB962C8B-B14F-4D97-AF65-F5344CB8AC3E}">
        <p14:creationId xmlns:p14="http://schemas.microsoft.com/office/powerpoint/2010/main" val="311617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a:t>
            </a:r>
            <a:r>
              <a:rPr lang="en-CA" baseline="0" dirty="0" smtClean="0"/>
              <a:t>k participants to draw a circle (they have just learned/practiced in the previous slide) around the image that best represents how they feel about the ISWO, now. Do a bit of digging to find out more/why</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6</a:t>
            </a:fld>
            <a:endParaRPr lang="en-CA"/>
          </a:p>
        </p:txBody>
      </p:sp>
    </p:spTree>
    <p:extLst>
      <p:ext uri="{BB962C8B-B14F-4D97-AF65-F5344CB8AC3E}">
        <p14:creationId xmlns:p14="http://schemas.microsoft.com/office/powerpoint/2010/main" val="298730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a:t>
            </a:r>
            <a:r>
              <a:rPr lang="en-CA" baseline="0" dirty="0" smtClean="0"/>
              <a:t> participants to write on the white board under both of these headings. It will enable you to celebrate what’s good, and clarify any confusion or uncertainties they may be experiencing</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7</a:t>
            </a:fld>
            <a:endParaRPr lang="en-CA"/>
          </a:p>
        </p:txBody>
      </p:sp>
    </p:spTree>
    <p:extLst>
      <p:ext uri="{BB962C8B-B14F-4D97-AF65-F5344CB8AC3E}">
        <p14:creationId xmlns:p14="http://schemas.microsoft.com/office/powerpoint/2010/main" val="34165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emphasizes that</a:t>
            </a:r>
            <a:r>
              <a:rPr lang="en-CA" baseline="0" dirty="0" smtClean="0"/>
              <a:t> they have access to the collaborate room and can use it any time, for whatever they want.  Re: the question about recordings, groups vary on their comfort in this regard. If they say yes, make the link to the table of recordings available in the course site. If they say  no, make another arrangement for them to get recordings from you if necessary</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8</a:t>
            </a:fld>
            <a:endParaRPr lang="en-CA"/>
          </a:p>
        </p:txBody>
      </p:sp>
    </p:spTree>
    <p:extLst>
      <p:ext uri="{BB962C8B-B14F-4D97-AF65-F5344CB8AC3E}">
        <p14:creationId xmlns:p14="http://schemas.microsoft.com/office/powerpoint/2010/main" val="65919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Participants indicate whether they will use the rubric provided. If they say no</a:t>
            </a:r>
            <a:r>
              <a:rPr lang="en-CA" baseline="0" dirty="0" smtClean="0"/>
              <a:t> (indicating they will create their own), invite </a:t>
            </a:r>
            <a:r>
              <a:rPr lang="en-CA" baseline="0" dirty="0" smtClean="0"/>
              <a:t>them to post/share </a:t>
            </a:r>
            <a:r>
              <a:rPr lang="en-CA" baseline="0" dirty="0" smtClean="0"/>
              <a:t>online so others can see</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9</a:t>
            </a:fld>
            <a:endParaRPr lang="en-CA"/>
          </a:p>
        </p:txBody>
      </p:sp>
    </p:spTree>
    <p:extLst>
      <p:ext uri="{BB962C8B-B14F-4D97-AF65-F5344CB8AC3E}">
        <p14:creationId xmlns:p14="http://schemas.microsoft.com/office/powerpoint/2010/main" val="135861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dirty="0" smtClean="0"/>
              <a:t>Points to share:</a:t>
            </a:r>
          </a:p>
          <a:p>
            <a:pPr marL="171450" indent="-171450" eaLnBrk="1" hangingPunct="1">
              <a:buFont typeface="Arial" panose="020B0604020202020204" pitchFamily="34" charset="0"/>
              <a:buChar char="•"/>
            </a:pPr>
            <a:r>
              <a:rPr lang="en-CA" dirty="0" smtClean="0"/>
              <a:t>when </a:t>
            </a:r>
            <a:r>
              <a:rPr lang="en-CA" dirty="0" smtClean="0"/>
              <a:t>you take a course, go to a conference, </a:t>
            </a:r>
            <a:r>
              <a:rPr lang="en-CA" dirty="0" err="1" smtClean="0"/>
              <a:t>etc</a:t>
            </a:r>
            <a:r>
              <a:rPr lang="en-CA" dirty="0" smtClean="0"/>
              <a:t>, things get lost unless you jot them down which is why we</a:t>
            </a:r>
            <a:r>
              <a:rPr lang="en-CA" altLang="en-US" dirty="0" smtClean="0"/>
              <a:t>’</a:t>
            </a:r>
            <a:r>
              <a:rPr lang="en-CA" dirty="0" smtClean="0"/>
              <a:t>re asking you to keep a </a:t>
            </a:r>
            <a:r>
              <a:rPr lang="en-CA" dirty="0" smtClean="0"/>
              <a:t>journal</a:t>
            </a:r>
            <a:endParaRPr lang="en-CA" dirty="0" smtClean="0"/>
          </a:p>
          <a:p>
            <a:pPr marL="171450" indent="-171450" eaLnBrk="1" hangingPunct="1">
              <a:buFont typeface="Arial" panose="020B0604020202020204" pitchFamily="34" charset="0"/>
              <a:buChar char="•"/>
            </a:pPr>
            <a:r>
              <a:rPr lang="en-CA" dirty="0" smtClean="0"/>
              <a:t>From that, we are asking you to share 1-2 things so you don</a:t>
            </a:r>
            <a:r>
              <a:rPr lang="en-CA" altLang="en-US" dirty="0" smtClean="0"/>
              <a:t>’</a:t>
            </a:r>
            <a:r>
              <a:rPr lang="en-CA" dirty="0" smtClean="0"/>
              <a:t>t have to reveal whole journal, just 1-2 nugget per week. </a:t>
            </a:r>
            <a:endParaRPr lang="en-CA" dirty="0" smtClean="0"/>
          </a:p>
          <a:p>
            <a:pPr marL="171450" indent="-171450" eaLnBrk="1" hangingPunct="1">
              <a:buFont typeface="Arial" panose="020B0604020202020204" pitchFamily="34" charset="0"/>
              <a:buChar char="•"/>
            </a:pPr>
            <a:r>
              <a:rPr lang="en-CA" dirty="0" smtClean="0"/>
              <a:t>This </a:t>
            </a:r>
            <a:r>
              <a:rPr lang="en-CA" dirty="0" smtClean="0"/>
              <a:t>is a great way to connect what you are learning to the course you are working </a:t>
            </a:r>
            <a:r>
              <a:rPr lang="en-CA" dirty="0" smtClean="0"/>
              <a:t>on</a:t>
            </a:r>
          </a:p>
          <a:p>
            <a:pPr marL="171450" indent="-171450" eaLnBrk="1" hangingPunct="1">
              <a:buFont typeface="Arial" panose="020B0604020202020204" pitchFamily="34" charset="0"/>
              <a:buChar char="•"/>
            </a:pPr>
            <a:r>
              <a:rPr lang="en-CA" dirty="0" smtClean="0"/>
              <a:t>Keep </a:t>
            </a:r>
            <a:r>
              <a:rPr lang="en-CA" dirty="0" smtClean="0"/>
              <a:t>your journal as a tool for your final “share” during the last week – it could end up having all the notes you need to bust out a new activity design</a:t>
            </a:r>
            <a:r>
              <a:rPr lang="en-CA" baseline="0" dirty="0" smtClean="0"/>
              <a:t> or even a whole course </a:t>
            </a:r>
            <a:endParaRPr lang="en-US" dirty="0" smtClean="0"/>
          </a:p>
          <a:p>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10</a:t>
            </a:fld>
            <a:endParaRPr lang="en-CA"/>
          </a:p>
        </p:txBody>
      </p:sp>
    </p:spTree>
    <p:extLst>
      <p:ext uri="{BB962C8B-B14F-4D97-AF65-F5344CB8AC3E}">
        <p14:creationId xmlns:p14="http://schemas.microsoft.com/office/powerpoint/2010/main" val="82357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review of the</a:t>
            </a:r>
            <a:r>
              <a:rPr lang="en-CA" baseline="0" dirty="0" smtClean="0"/>
              <a:t> assignment of topics in the course. This info should also be available in the course schedule. Recommend that if anyone wants to switch, they work it out among themselves (they can post a note to the QA forum ) and let you know in the next day or 2.</a:t>
            </a:r>
            <a:endParaRPr lang="en-CA" dirty="0"/>
          </a:p>
        </p:txBody>
      </p:sp>
      <p:sp>
        <p:nvSpPr>
          <p:cNvPr id="4" name="Slide Number Placeholder 3"/>
          <p:cNvSpPr>
            <a:spLocks noGrp="1"/>
          </p:cNvSpPr>
          <p:nvPr>
            <p:ph type="sldNum" sz="quarter" idx="10"/>
          </p:nvPr>
        </p:nvSpPr>
        <p:spPr/>
        <p:txBody>
          <a:bodyPr/>
          <a:lstStyle/>
          <a:p>
            <a:fld id="{C23C299A-39DB-4865-A1EB-3DB3E7A1A80B}" type="slidenum">
              <a:rPr lang="en-CA" smtClean="0"/>
              <a:t>11</a:t>
            </a:fld>
            <a:endParaRPr lang="en-CA"/>
          </a:p>
        </p:txBody>
      </p:sp>
    </p:spTree>
    <p:extLst>
      <p:ext uri="{BB962C8B-B14F-4D97-AF65-F5344CB8AC3E}">
        <p14:creationId xmlns:p14="http://schemas.microsoft.com/office/powerpoint/2010/main" val="344400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356615" y="1177925"/>
            <a:ext cx="6400800" cy="769938"/>
          </a:xfrm>
          <a:prstGeom prst="rect">
            <a:avLst/>
          </a:prstGeom>
        </p:spPr>
        <p:txBody>
          <a:bodyPr vert="horz" lIns="0" tIns="0" bIns="0"/>
          <a:lstStyle>
            <a:lvl1pPr marL="0" indent="0">
              <a:lnSpc>
                <a:spcPts val="3000"/>
              </a:lnSpc>
              <a:spcBef>
                <a:spcPts val="0"/>
              </a:spcBef>
              <a:buNone/>
              <a:defRPr b="1" i="0" cap="all" baseline="0">
                <a:solidFill>
                  <a:srgbClr val="313644"/>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9" name="Text Placeholder 11"/>
          <p:cNvSpPr>
            <a:spLocks noGrp="1"/>
          </p:cNvSpPr>
          <p:nvPr>
            <p:ph type="body" sz="quarter" idx="11" hasCustomPrompt="1"/>
          </p:nvPr>
        </p:nvSpPr>
        <p:spPr>
          <a:xfrm>
            <a:off x="736599" y="2265825"/>
            <a:ext cx="7560841"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2400" b="1" i="0">
                <a:solidFill>
                  <a:srgbClr val="24B4CD"/>
                </a:solidFill>
                <a:latin typeface="Verdana"/>
                <a:cs typeface="Verdana"/>
              </a:defRPr>
            </a:lvl1pPr>
          </a:lstStyle>
          <a:p>
            <a:pPr lvl="0"/>
            <a:r>
              <a:rPr lang="en-CA" dirty="0" smtClean="0"/>
              <a:t>Subhead (select grid to delete after use)</a:t>
            </a:r>
          </a:p>
        </p:txBody>
      </p:sp>
      <p:sp>
        <p:nvSpPr>
          <p:cNvPr id="10" name="Content Placeholder 12"/>
          <p:cNvSpPr>
            <a:spLocks noGrp="1"/>
          </p:cNvSpPr>
          <p:nvPr>
            <p:ph sz="quarter" idx="16"/>
          </p:nvPr>
        </p:nvSpPr>
        <p:spPr>
          <a:xfrm>
            <a:off x="736600" y="2540145"/>
            <a:ext cx="7561035" cy="3547872"/>
          </a:xfrm>
          <a:prstGeom prst="rect">
            <a:avLst/>
          </a:prstGeom>
        </p:spPr>
        <p:txBody>
          <a:bodyPr vert="horz"/>
          <a:lstStyle>
            <a:lvl1pPr>
              <a:defRPr sz="2400">
                <a:solidFill>
                  <a:srgbClr val="313644"/>
                </a:solidFill>
                <a:latin typeface="Verdana"/>
                <a:cs typeface="Verdana"/>
              </a:defRPr>
            </a:lvl1pPr>
            <a:lvl2pPr>
              <a:defRPr sz="2000">
                <a:solidFill>
                  <a:srgbClr val="313644"/>
                </a:solidFill>
                <a:latin typeface="Verdana"/>
                <a:cs typeface="Verdana"/>
              </a:defRPr>
            </a:lvl2pPr>
            <a:lvl3pPr>
              <a:defRPr sz="1800">
                <a:solidFill>
                  <a:srgbClr val="313644"/>
                </a:solidFill>
                <a:latin typeface="Verdana"/>
                <a:cs typeface="Verdana"/>
              </a:defRPr>
            </a:lvl3pPr>
            <a:lvl4pPr>
              <a:defRPr sz="1600">
                <a:solidFill>
                  <a:srgbClr val="313644"/>
                </a:solidFill>
                <a:latin typeface="Verdana"/>
                <a:cs typeface="Verdana"/>
              </a:defRPr>
            </a:lvl4pPr>
            <a:lvl5pPr>
              <a:defRPr sz="1400">
                <a:solidFill>
                  <a:srgbClr val="313644"/>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356615" y="1177925"/>
            <a:ext cx="6400800" cy="769938"/>
          </a:xfrm>
          <a:prstGeom prst="rect">
            <a:avLst/>
          </a:prstGeom>
        </p:spPr>
        <p:txBody>
          <a:bodyPr vert="horz" lIns="0" tIns="0" bIns="0"/>
          <a:lstStyle>
            <a:lvl1pPr marL="0" indent="0">
              <a:lnSpc>
                <a:spcPts val="3000"/>
              </a:lnSpc>
              <a:spcBef>
                <a:spcPts val="0"/>
              </a:spcBef>
              <a:buNone/>
              <a:defRPr b="1" i="0" cap="all" baseline="0">
                <a:solidFill>
                  <a:srgbClr val="313644"/>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7" name="Text Placeholder 11"/>
          <p:cNvSpPr>
            <a:spLocks noGrp="1"/>
          </p:cNvSpPr>
          <p:nvPr>
            <p:ph type="body" sz="quarter" idx="11" hasCustomPrompt="1"/>
          </p:nvPr>
        </p:nvSpPr>
        <p:spPr>
          <a:xfrm>
            <a:off x="7366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24B4CD"/>
                </a:solidFill>
                <a:latin typeface="Verdana"/>
                <a:cs typeface="Verdana"/>
              </a:defRPr>
            </a:lvl1pPr>
          </a:lstStyle>
          <a:p>
            <a:pPr lvl="0"/>
            <a:r>
              <a:rPr lang="en-CA" dirty="0" smtClean="0"/>
              <a:t>Subhead (select grid to delete)</a:t>
            </a:r>
          </a:p>
        </p:txBody>
      </p:sp>
      <p:sp>
        <p:nvSpPr>
          <p:cNvPr id="10" name="Content Placeholder 21"/>
          <p:cNvSpPr>
            <a:spLocks noGrp="1"/>
          </p:cNvSpPr>
          <p:nvPr>
            <p:ph sz="quarter" idx="18"/>
          </p:nvPr>
        </p:nvSpPr>
        <p:spPr>
          <a:xfrm>
            <a:off x="4572001" y="2540144"/>
            <a:ext cx="3725634" cy="3547871"/>
          </a:xfrm>
          <a:prstGeom prst="rect">
            <a:avLst/>
          </a:prstGeom>
        </p:spPr>
        <p:txBody>
          <a:bodyPr vert="horz"/>
          <a:lstStyle>
            <a:lvl1pPr>
              <a:defRPr sz="1500">
                <a:solidFill>
                  <a:srgbClr val="313644"/>
                </a:solidFill>
                <a:latin typeface="Verdana"/>
                <a:cs typeface="Verdana"/>
              </a:defRPr>
            </a:lvl1pPr>
            <a:lvl2pPr>
              <a:defRPr sz="1400">
                <a:solidFill>
                  <a:srgbClr val="313644"/>
                </a:solidFill>
                <a:latin typeface="Verdana"/>
                <a:cs typeface="Verdana"/>
              </a:defRPr>
            </a:lvl2pPr>
            <a:lvl3pPr>
              <a:defRPr sz="1300">
                <a:solidFill>
                  <a:srgbClr val="313644"/>
                </a:solidFill>
                <a:latin typeface="Verdana"/>
                <a:cs typeface="Verdana"/>
              </a:defRPr>
            </a:lvl3pPr>
            <a:lvl4pPr>
              <a:defRPr sz="1200">
                <a:solidFill>
                  <a:srgbClr val="313644"/>
                </a:solidFill>
                <a:latin typeface="Verdana"/>
                <a:cs typeface="Verdana"/>
              </a:defRPr>
            </a:lvl4pPr>
            <a:lvl5pPr>
              <a:defRPr sz="1100">
                <a:solidFill>
                  <a:srgbClr val="313644"/>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1" name="Text Placeholder 11"/>
          <p:cNvSpPr>
            <a:spLocks noGrp="1"/>
          </p:cNvSpPr>
          <p:nvPr>
            <p:ph type="body" sz="quarter" idx="19" hasCustomPrompt="1"/>
          </p:nvPr>
        </p:nvSpPr>
        <p:spPr>
          <a:xfrm>
            <a:off x="45720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24B4CD"/>
                </a:solidFill>
                <a:latin typeface="Verdana"/>
                <a:cs typeface="Verdana"/>
              </a:defRPr>
            </a:lvl1pPr>
          </a:lstStyle>
          <a:p>
            <a:pPr lvl="0"/>
            <a:r>
              <a:rPr lang="en-CA" dirty="0" smtClean="0"/>
              <a:t>Subhead (select grid to delete)</a:t>
            </a:r>
          </a:p>
        </p:txBody>
      </p:sp>
      <p:sp>
        <p:nvSpPr>
          <p:cNvPr id="13" name="Content Placeholder 21"/>
          <p:cNvSpPr>
            <a:spLocks noGrp="1"/>
          </p:cNvSpPr>
          <p:nvPr>
            <p:ph sz="quarter" idx="20"/>
          </p:nvPr>
        </p:nvSpPr>
        <p:spPr>
          <a:xfrm>
            <a:off x="736600" y="2540144"/>
            <a:ext cx="3725634" cy="3547871"/>
          </a:xfrm>
          <a:prstGeom prst="rect">
            <a:avLst/>
          </a:prstGeom>
        </p:spPr>
        <p:txBody>
          <a:bodyPr vert="horz"/>
          <a:lstStyle>
            <a:lvl1pPr>
              <a:defRPr sz="1500">
                <a:solidFill>
                  <a:srgbClr val="313644"/>
                </a:solidFill>
                <a:latin typeface="Verdana"/>
                <a:cs typeface="Verdana"/>
              </a:defRPr>
            </a:lvl1pPr>
            <a:lvl2pPr>
              <a:defRPr sz="1400">
                <a:solidFill>
                  <a:srgbClr val="313644"/>
                </a:solidFill>
                <a:latin typeface="Verdana"/>
                <a:cs typeface="Verdana"/>
              </a:defRPr>
            </a:lvl2pPr>
            <a:lvl3pPr>
              <a:defRPr sz="1300">
                <a:solidFill>
                  <a:srgbClr val="313644"/>
                </a:solidFill>
                <a:latin typeface="Verdana"/>
                <a:cs typeface="Verdana"/>
              </a:defRPr>
            </a:lvl3pPr>
            <a:lvl4pPr>
              <a:defRPr sz="1200">
                <a:solidFill>
                  <a:srgbClr val="313644"/>
                </a:solidFill>
                <a:latin typeface="Verdana"/>
                <a:cs typeface="Verdana"/>
              </a:defRPr>
            </a:lvl4pPr>
            <a:lvl5pPr>
              <a:defRPr sz="1100">
                <a:solidFill>
                  <a:srgbClr val="313644"/>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356616" y="1177925"/>
            <a:ext cx="6400800" cy="769938"/>
          </a:xfrm>
          <a:prstGeom prst="rect">
            <a:avLst/>
          </a:prstGeom>
        </p:spPr>
        <p:txBody>
          <a:bodyPr vert="horz" lIns="0" tIns="0" rIns="0" bIns="0"/>
          <a:lstStyle>
            <a:lvl1pPr marL="0" indent="0">
              <a:lnSpc>
                <a:spcPts val="3000"/>
              </a:lnSpc>
              <a:spcBef>
                <a:spcPts val="0"/>
              </a:spcBef>
              <a:buNone/>
              <a:defRPr b="1" i="0" cap="all" baseline="0">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5" name="Text Placeholder 11"/>
          <p:cNvSpPr>
            <a:spLocks noGrp="1"/>
          </p:cNvSpPr>
          <p:nvPr>
            <p:ph type="body" sz="quarter" idx="11" hasCustomPrompt="1"/>
          </p:nvPr>
        </p:nvSpPr>
        <p:spPr>
          <a:xfrm>
            <a:off x="736599" y="2265825"/>
            <a:ext cx="7560841"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2400" b="1" i="0" baseline="0">
                <a:solidFill>
                  <a:srgbClr val="61C4D8"/>
                </a:solidFill>
                <a:latin typeface="Verdana"/>
                <a:cs typeface="Verdana"/>
              </a:defRPr>
            </a:lvl1pPr>
          </a:lstStyle>
          <a:p>
            <a:pPr lvl="0"/>
            <a:r>
              <a:rPr lang="en-CA" dirty="0" smtClean="0"/>
              <a:t>Subhead (select grid to delete after use)</a:t>
            </a:r>
          </a:p>
        </p:txBody>
      </p:sp>
      <p:sp>
        <p:nvSpPr>
          <p:cNvPr id="7" name="Content Placeholder 12"/>
          <p:cNvSpPr>
            <a:spLocks noGrp="1"/>
          </p:cNvSpPr>
          <p:nvPr>
            <p:ph sz="quarter" idx="16"/>
          </p:nvPr>
        </p:nvSpPr>
        <p:spPr>
          <a:xfrm>
            <a:off x="736600" y="2540145"/>
            <a:ext cx="7561035" cy="3547872"/>
          </a:xfrm>
          <a:prstGeom prst="rect">
            <a:avLst/>
          </a:prstGeom>
        </p:spPr>
        <p:txBody>
          <a:bodyPr vert="horz"/>
          <a:lstStyle>
            <a:lvl1pPr>
              <a:defRPr sz="2400">
                <a:solidFill>
                  <a:schemeClr val="bg1"/>
                </a:solidFill>
                <a:latin typeface="Verdana"/>
                <a:cs typeface="Verdana"/>
              </a:defRPr>
            </a:lvl1pPr>
            <a:lvl2pPr>
              <a:defRPr sz="2000">
                <a:solidFill>
                  <a:schemeClr val="bg1"/>
                </a:solidFill>
                <a:latin typeface="Verdana"/>
                <a:cs typeface="Verdana"/>
              </a:defRPr>
            </a:lvl2pPr>
            <a:lvl3pPr>
              <a:defRPr sz="1800">
                <a:solidFill>
                  <a:schemeClr val="bg1"/>
                </a:solidFill>
                <a:latin typeface="Verdana"/>
                <a:cs typeface="Verdana"/>
              </a:defRPr>
            </a:lvl3pPr>
            <a:lvl4pPr>
              <a:defRPr sz="1600">
                <a:solidFill>
                  <a:schemeClr val="bg1"/>
                </a:solidFill>
                <a:latin typeface="Verdana"/>
                <a:cs typeface="Verdana"/>
              </a:defRPr>
            </a:lvl4pPr>
            <a:lvl5pPr>
              <a:defRPr sz="1400" baseline="0">
                <a:solidFill>
                  <a:schemeClr val="bg1"/>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4"/>
            <a:endParaRPr lang="en-CA"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7366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61C4D8"/>
                </a:solidFill>
                <a:latin typeface="Verdana"/>
                <a:cs typeface="Verdana"/>
              </a:defRPr>
            </a:lvl1pPr>
          </a:lstStyle>
          <a:p>
            <a:pPr lvl="0"/>
            <a:r>
              <a:rPr lang="en-CA" dirty="0" smtClean="0"/>
              <a:t>Subhead (select grid to delete)</a:t>
            </a:r>
          </a:p>
        </p:txBody>
      </p:sp>
      <p:sp>
        <p:nvSpPr>
          <p:cNvPr id="8" name="Text Placeholder 7"/>
          <p:cNvSpPr>
            <a:spLocks noGrp="1"/>
          </p:cNvSpPr>
          <p:nvPr>
            <p:ph type="body" sz="quarter" idx="15" hasCustomPrompt="1"/>
          </p:nvPr>
        </p:nvSpPr>
        <p:spPr>
          <a:xfrm>
            <a:off x="356616" y="1177925"/>
            <a:ext cx="6400800" cy="769938"/>
          </a:xfrm>
          <a:prstGeom prst="rect">
            <a:avLst/>
          </a:prstGeom>
        </p:spPr>
        <p:txBody>
          <a:bodyPr vert="horz" lIns="0" tIns="0" bIns="0"/>
          <a:lstStyle>
            <a:lvl1pPr marL="0" indent="0">
              <a:lnSpc>
                <a:spcPts val="3000"/>
              </a:lnSpc>
              <a:spcBef>
                <a:spcPts val="0"/>
              </a:spcBef>
              <a:buNone/>
              <a:defRPr b="1" i="0" cap="all" baseline="0">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9" name="Content Placeholder 21"/>
          <p:cNvSpPr>
            <a:spLocks noGrp="1"/>
          </p:cNvSpPr>
          <p:nvPr>
            <p:ph sz="quarter" idx="17"/>
          </p:nvPr>
        </p:nvSpPr>
        <p:spPr>
          <a:xfrm>
            <a:off x="4572001" y="2540144"/>
            <a:ext cx="3725634" cy="3547871"/>
          </a:xfrm>
          <a:prstGeom prst="rect">
            <a:avLst/>
          </a:prstGeom>
        </p:spPr>
        <p:txBody>
          <a:bodyPr vert="horz"/>
          <a:lstStyle>
            <a:lvl1pPr>
              <a:defRPr sz="1500">
                <a:solidFill>
                  <a:srgbClr val="FFFFFF"/>
                </a:solidFill>
                <a:latin typeface="Verdana"/>
                <a:cs typeface="Verdana"/>
              </a:defRPr>
            </a:lvl1pPr>
            <a:lvl2pPr>
              <a:defRPr sz="1400">
                <a:solidFill>
                  <a:srgbClr val="FFFFFF"/>
                </a:solidFill>
                <a:latin typeface="Verdana"/>
                <a:cs typeface="Verdana"/>
              </a:defRPr>
            </a:lvl2pPr>
            <a:lvl3pPr>
              <a:defRPr sz="1300">
                <a:solidFill>
                  <a:srgbClr val="FFFFFF"/>
                </a:solidFill>
                <a:latin typeface="Verdana"/>
                <a:cs typeface="Verdana"/>
              </a:defRPr>
            </a:lvl3pPr>
            <a:lvl4pPr>
              <a:defRPr sz="1200">
                <a:solidFill>
                  <a:srgbClr val="FFFFFF"/>
                </a:solidFill>
                <a:latin typeface="Verdana"/>
                <a:cs typeface="Verdana"/>
              </a:defRPr>
            </a:lvl4pPr>
            <a:lvl5pPr>
              <a:defRPr sz="1100">
                <a:solidFill>
                  <a:srgbClr val="FFFFFF"/>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8" name="Text Placeholder 11"/>
          <p:cNvSpPr>
            <a:spLocks noGrp="1"/>
          </p:cNvSpPr>
          <p:nvPr>
            <p:ph type="body" sz="quarter" idx="18" hasCustomPrompt="1"/>
          </p:nvPr>
        </p:nvSpPr>
        <p:spPr>
          <a:xfrm>
            <a:off x="45720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baseline="0">
                <a:solidFill>
                  <a:srgbClr val="61C4D8"/>
                </a:solidFill>
                <a:latin typeface="Verdana"/>
                <a:cs typeface="Verdana"/>
              </a:defRPr>
            </a:lvl1pPr>
          </a:lstStyle>
          <a:p>
            <a:pPr lvl="0"/>
            <a:r>
              <a:rPr lang="en-CA" dirty="0" smtClean="0"/>
              <a:t>Subhead (select grid to delete)</a:t>
            </a:r>
          </a:p>
        </p:txBody>
      </p:sp>
      <p:sp>
        <p:nvSpPr>
          <p:cNvPr id="19" name="Content Placeholder 21"/>
          <p:cNvSpPr>
            <a:spLocks noGrp="1"/>
          </p:cNvSpPr>
          <p:nvPr>
            <p:ph sz="quarter" idx="19"/>
          </p:nvPr>
        </p:nvSpPr>
        <p:spPr>
          <a:xfrm>
            <a:off x="736600" y="2540144"/>
            <a:ext cx="3725634" cy="3547871"/>
          </a:xfrm>
          <a:prstGeom prst="rect">
            <a:avLst/>
          </a:prstGeom>
        </p:spPr>
        <p:txBody>
          <a:bodyPr vert="horz"/>
          <a:lstStyle>
            <a:lvl1pPr>
              <a:defRPr sz="1500">
                <a:solidFill>
                  <a:srgbClr val="FFFFFF"/>
                </a:solidFill>
                <a:latin typeface="Verdana"/>
                <a:cs typeface="Verdana"/>
              </a:defRPr>
            </a:lvl1pPr>
            <a:lvl2pPr>
              <a:defRPr sz="1400">
                <a:solidFill>
                  <a:srgbClr val="FFFFFF"/>
                </a:solidFill>
                <a:latin typeface="Verdana"/>
                <a:cs typeface="Verdana"/>
              </a:defRPr>
            </a:lvl2pPr>
            <a:lvl3pPr>
              <a:defRPr sz="1300">
                <a:solidFill>
                  <a:srgbClr val="FFFFFF"/>
                </a:solidFill>
                <a:latin typeface="Verdana"/>
                <a:cs typeface="Verdana"/>
              </a:defRPr>
            </a:lvl3pPr>
            <a:lvl4pPr>
              <a:defRPr sz="1200">
                <a:solidFill>
                  <a:srgbClr val="FFFFFF"/>
                </a:solidFill>
                <a:latin typeface="Verdana"/>
                <a:cs typeface="Verdana"/>
              </a:defRPr>
            </a:lvl4pPr>
            <a:lvl5pPr>
              <a:defRPr sz="1100">
                <a:solidFill>
                  <a:srgbClr val="FFFFFF"/>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diagramQuickStyle" Target="../diagrams/quickStyle1.xml"/><Relationship Id="rId12" Type="http://schemas.openxmlformats.org/officeDocument/2006/relationships/image" Target="../media/image20.W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Layout" Target="../diagrams/layout1.xml"/><Relationship Id="rId11" Type="http://schemas.openxmlformats.org/officeDocument/2006/relationships/image" Target="../media/image19.PNG"/><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17.png"/><Relationship Id="rId9" Type="http://schemas.microsoft.com/office/2007/relationships/diagramDrawing" Target="../diagrams/drawing1.xml"/><Relationship Id="rId1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7.W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68535" y="2867973"/>
            <a:ext cx="4385147" cy="847362"/>
          </a:xfrm>
          <a:prstGeom prst="rect">
            <a:avLst/>
          </a:prstGeom>
        </p:spPr>
        <p:txBody>
          <a:bodyPr lIns="0" tIns="0" rIns="0" bIns="0"/>
          <a:lstStyle>
            <a:lvl1pPr marL="0" indent="0" algn="l" defTabSz="457200" rtl="0" eaLnBrk="1" latinLnBrk="0" hangingPunct="1">
              <a:spcBef>
                <a:spcPct val="20000"/>
              </a:spcBef>
              <a:buFont typeface="Arial"/>
              <a:buNone/>
              <a:defRPr lang="en-US" sz="1700" b="0" i="0" kern="1200" baseline="0" dirty="0" smtClean="0">
                <a:solidFill>
                  <a:srgbClr val="61C4D8"/>
                </a:solidFill>
                <a:latin typeface="Verdana"/>
                <a:ea typeface="+mn-ea"/>
                <a:cs typeface="Auto 1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lang="en-US" sz="1700" b="0" i="0" kern="1200" cap="none" baseline="0" dirty="0" smtClean="0">
                <a:solidFill>
                  <a:schemeClr val="bg1"/>
                </a:solidFill>
                <a:latin typeface="Auto 1 Regular"/>
                <a:ea typeface="+mn-ea"/>
                <a:cs typeface="Auto 1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mtClean="0"/>
              <a:t>While you are waiting…</a:t>
            </a:r>
          </a:p>
          <a:p>
            <a:pPr marL="285750" indent="-285750">
              <a:buFont typeface="Arial" panose="020B0604020202020204" pitchFamily="34" charset="0"/>
              <a:buChar char="•"/>
            </a:pPr>
            <a:r>
              <a:rPr lang="en-CA" smtClean="0"/>
              <a:t>Say hi in the text chat area</a:t>
            </a:r>
          </a:p>
          <a:p>
            <a:pPr marL="285750" indent="-285750">
              <a:buFont typeface="Arial" panose="020B0604020202020204" pitchFamily="34" charset="0"/>
              <a:buChar char="•"/>
            </a:pPr>
            <a:r>
              <a:rPr lang="en-CA" smtClean="0"/>
              <a:t>Run the Audio Setup Wizard (to ensure your mic works)</a:t>
            </a:r>
            <a:endParaRPr lang="en-CA"/>
          </a:p>
        </p:txBody>
      </p:sp>
      <p:sp>
        <p:nvSpPr>
          <p:cNvPr id="5" name="Text Placeholder 2"/>
          <p:cNvSpPr txBox="1">
            <a:spLocks/>
          </p:cNvSpPr>
          <p:nvPr/>
        </p:nvSpPr>
        <p:spPr>
          <a:xfrm>
            <a:off x="364562" y="1579399"/>
            <a:ext cx="4389120" cy="1124712"/>
          </a:xfrm>
          <a:prstGeom prst="rect">
            <a:avLst/>
          </a:prstGeom>
        </p:spPr>
        <p:txBody>
          <a:bodyPr vert="horz" lIns="0" tIns="0" rIns="0" bIns="0" anchor="b" anchorCtr="0"/>
          <a:lstStyle>
            <a:lvl1pPr marL="0" indent="-342900" algn="l" defTabSz="457200" rtl="0" eaLnBrk="1" latinLnBrk="0" hangingPunct="1">
              <a:lnSpc>
                <a:spcPts val="3000"/>
              </a:lnSpc>
              <a:spcBef>
                <a:spcPts val="0"/>
              </a:spcBef>
              <a:buFontTx/>
              <a:buNone/>
              <a:defRPr sz="3200" b="1" i="0" kern="1200" cap="all" baseline="0">
                <a:solidFill>
                  <a:schemeClr val="bg1"/>
                </a:solidFill>
                <a:latin typeface="Verdana"/>
                <a:ea typeface="+mn-ea"/>
                <a:cs typeface="Verdana"/>
              </a:defRPr>
            </a:lvl1pPr>
            <a:lvl2pPr marL="0" indent="-285750" algn="l" defTabSz="457200" rtl="0" eaLnBrk="1" latinLnBrk="0" hangingPunct="1">
              <a:lnSpc>
                <a:spcPts val="3000"/>
              </a:lnSpc>
              <a:spcBef>
                <a:spcPts val="0"/>
              </a:spcBef>
              <a:buFont typeface="Arial"/>
              <a:buNone/>
              <a:defRPr sz="3200" b="1" i="0" kern="1200" cap="all">
                <a:solidFill>
                  <a:schemeClr val="bg1"/>
                </a:solidFill>
                <a:latin typeface="Verdana"/>
                <a:ea typeface="+mn-ea"/>
                <a:cs typeface="Verdana"/>
              </a:defRPr>
            </a:lvl2pPr>
            <a:lvl3pPr marL="0" indent="-228600" algn="l" defTabSz="457200" rtl="0" eaLnBrk="1" latinLnBrk="0" hangingPunct="1">
              <a:lnSpc>
                <a:spcPts val="3000"/>
              </a:lnSpc>
              <a:spcBef>
                <a:spcPts val="0"/>
              </a:spcBef>
              <a:buFont typeface="Arial"/>
              <a:buNone/>
              <a:defRPr sz="3200" b="1" i="0" kern="1200" cap="all">
                <a:solidFill>
                  <a:schemeClr val="bg1"/>
                </a:solidFill>
                <a:latin typeface="Verdana"/>
                <a:ea typeface="+mn-ea"/>
                <a:cs typeface="Verdana"/>
              </a:defRPr>
            </a:lvl3pPr>
            <a:lvl4pPr marL="0" indent="-228600" algn="l" defTabSz="457200" rtl="0" eaLnBrk="1" latinLnBrk="0" hangingPunct="1">
              <a:lnSpc>
                <a:spcPts val="3000"/>
              </a:lnSpc>
              <a:spcBef>
                <a:spcPts val="0"/>
              </a:spcBef>
              <a:buFont typeface="Arial"/>
              <a:buNone/>
              <a:defRPr sz="3200" b="1" i="0" kern="1200" cap="all">
                <a:solidFill>
                  <a:schemeClr val="bg1"/>
                </a:solidFill>
                <a:latin typeface="Verdana"/>
                <a:ea typeface="+mn-ea"/>
                <a:cs typeface="Verdana"/>
              </a:defRPr>
            </a:lvl4pPr>
            <a:lvl5pPr marL="0" indent="-228600" algn="l" defTabSz="457200" rtl="0" eaLnBrk="1" latinLnBrk="0" hangingPunct="1">
              <a:lnSpc>
                <a:spcPts val="3000"/>
              </a:lnSpc>
              <a:spcBef>
                <a:spcPts val="0"/>
              </a:spcBef>
              <a:buFont typeface="Arial"/>
              <a:buNone/>
              <a:defRPr sz="3200" b="1" i="0" kern="1200" cap="all">
                <a:solidFill>
                  <a:schemeClr val="bg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ISWO Week 1</a:t>
            </a:r>
            <a:endParaRPr lang="en-US" dirty="0"/>
          </a:p>
        </p:txBody>
      </p:sp>
      <p:pic>
        <p:nvPicPr>
          <p:cNvPr id="6" name="Snagit_PPTF1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90" y="4318472"/>
            <a:ext cx="35988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User\AppData\Local\Microsoft\Windows\Temporary Internet Files\Content.IE5\RGZ1ZMPQ\MPj03163580000[1].jpg"/>
          <p:cNvPicPr>
            <a:picLocks noChangeAspect="1" noChangeArrowheads="1"/>
          </p:cNvPicPr>
          <p:nvPr/>
        </p:nvPicPr>
        <p:blipFill>
          <a:blip r:embed="rId3" cstate="print"/>
          <a:srcRect/>
          <a:stretch>
            <a:fillRect/>
          </a:stretch>
        </p:blipFill>
        <p:spPr bwMode="auto">
          <a:xfrm>
            <a:off x="7690505" y="236986"/>
            <a:ext cx="1219200" cy="827024"/>
          </a:xfrm>
          <a:prstGeom prst="rect">
            <a:avLst/>
          </a:prstGeom>
          <a:ln>
            <a:noFill/>
          </a:ln>
          <a:effectLst>
            <a:softEdge rad="112500"/>
          </a:effectLst>
        </p:spPr>
      </p:pic>
      <p:sp>
        <p:nvSpPr>
          <p:cNvPr id="8" name="TextBox 7"/>
          <p:cNvSpPr txBox="1">
            <a:spLocks noChangeArrowheads="1"/>
          </p:cNvSpPr>
          <p:nvPr/>
        </p:nvSpPr>
        <p:spPr bwMode="auto">
          <a:xfrm>
            <a:off x="4052088" y="680383"/>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4D4D4D"/>
                </a:solidFill>
                <a:latin typeface="Verdana" panose="020B060403050404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sz="2400">
                <a:solidFill>
                  <a:srgbClr val="4D4D4D"/>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rgbClr val="5F5F5F"/>
                </a:solidFill>
                <a:latin typeface="Verdana" panose="020B0604030504040204" pitchFamily="34" charset="0"/>
                <a:ea typeface="MS PGothic" panose="020B0600070205080204" pitchFamily="34" charset="-128"/>
              </a:defRPr>
            </a:lvl3pPr>
            <a:lvl4pPr marL="1600200" indent="-228600">
              <a:spcBef>
                <a:spcPct val="20000"/>
              </a:spcBef>
              <a:buFont typeface="Wingdings" panose="05000000000000000000" pitchFamily="2" charset="2"/>
              <a:buChar char="§"/>
              <a:defRPr sz="2000">
                <a:solidFill>
                  <a:srgbClr val="777777"/>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2000">
                <a:solidFill>
                  <a:srgbClr val="777777"/>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777777"/>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777777"/>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777777"/>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777777"/>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CA" sz="1800" i="1" dirty="0">
                <a:solidFill>
                  <a:schemeClr val="bg1">
                    <a:lumMod val="85000"/>
                  </a:schemeClr>
                </a:solidFill>
                <a:cs typeface="Arial" panose="020B0604020202020204" pitchFamily="34" charset="0"/>
              </a:rPr>
              <a:t>This session will be recorded…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CA" dirty="0" smtClean="0"/>
              <a:t>Your Learning Journal</a:t>
            </a:r>
            <a:endParaRPr lang="en-CA" dirty="0"/>
          </a:p>
        </p:txBody>
      </p:sp>
      <p:sp>
        <p:nvSpPr>
          <p:cNvPr id="7" name="Text Placeholder 6"/>
          <p:cNvSpPr>
            <a:spLocks noGrp="1"/>
          </p:cNvSpPr>
          <p:nvPr>
            <p:ph type="body" sz="quarter" idx="11"/>
          </p:nvPr>
        </p:nvSpPr>
        <p:spPr/>
        <p:txBody>
          <a:bodyPr/>
          <a:lstStyle/>
          <a:p>
            <a:r>
              <a:rPr lang="en-CA" dirty="0" smtClean="0"/>
              <a:t>What format will you use?</a:t>
            </a:r>
            <a:endParaRPr lang="en-CA" dirty="0"/>
          </a:p>
        </p:txBody>
      </p:sp>
      <p:sp>
        <p:nvSpPr>
          <p:cNvPr id="9" name="Content Placeholder 8"/>
          <p:cNvSpPr>
            <a:spLocks noGrp="1"/>
          </p:cNvSpPr>
          <p:nvPr>
            <p:ph sz="quarter" idx="16"/>
          </p:nvPr>
        </p:nvSpPr>
        <p:spPr/>
        <p:txBody>
          <a:bodyPr/>
          <a:lstStyle/>
          <a:p>
            <a:pPr marL="457200" indent="-457200">
              <a:buFont typeface="+mj-lt"/>
              <a:buAutoNum type="alphaUcPeriod"/>
            </a:pPr>
            <a:r>
              <a:rPr lang="en-CA" dirty="0" smtClean="0"/>
              <a:t>Paper</a:t>
            </a:r>
          </a:p>
          <a:p>
            <a:pPr marL="457200" indent="-457200">
              <a:buFont typeface="+mj-lt"/>
              <a:buAutoNum type="alphaUcPeriod"/>
            </a:pPr>
            <a:r>
              <a:rPr lang="en-CA" dirty="0" smtClean="0"/>
              <a:t>Blog</a:t>
            </a:r>
          </a:p>
          <a:p>
            <a:pPr marL="457200" indent="-457200">
              <a:buFont typeface="+mj-lt"/>
              <a:buAutoNum type="alphaUcPeriod"/>
            </a:pPr>
            <a:r>
              <a:rPr lang="en-CA" dirty="0" smtClean="0"/>
              <a:t>Word Doc</a:t>
            </a:r>
          </a:p>
          <a:p>
            <a:pPr marL="457200" indent="-457200">
              <a:buFont typeface="+mj-lt"/>
              <a:buAutoNum type="alphaUcPeriod"/>
            </a:pPr>
            <a:r>
              <a:rPr lang="en-CA" dirty="0" err="1" smtClean="0"/>
              <a:t>Evernote</a:t>
            </a:r>
            <a:endParaRPr lang="en-CA" dirty="0" smtClean="0"/>
          </a:p>
          <a:p>
            <a:pPr marL="457200" indent="-457200">
              <a:buFont typeface="+mj-lt"/>
              <a:buAutoNum type="alphaUcPeriod"/>
            </a:pPr>
            <a:r>
              <a:rPr lang="en-CA" dirty="0" smtClean="0"/>
              <a:t>Other</a:t>
            </a:r>
            <a:endParaRPr lang="en-C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547" y="1177925"/>
            <a:ext cx="1789568" cy="1641695"/>
          </a:xfrm>
          <a:prstGeom prst="rect">
            <a:avLst/>
          </a:prstGeom>
        </p:spPr>
      </p:pic>
      <p:sp>
        <p:nvSpPr>
          <p:cNvPr id="11" name="Text Placeholder 6"/>
          <p:cNvSpPr txBox="1">
            <a:spLocks/>
          </p:cNvSpPr>
          <p:nvPr/>
        </p:nvSpPr>
        <p:spPr>
          <a:xfrm>
            <a:off x="736794" y="5294428"/>
            <a:ext cx="7560841"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2400" b="1" i="0" kern="1200">
                <a:solidFill>
                  <a:srgbClr val="24B4C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smtClean="0"/>
              <a:t>Weekly Journal Share…</a:t>
            </a:r>
            <a:endParaRPr lang="en-CA" dirty="0"/>
          </a:p>
        </p:txBody>
      </p:sp>
    </p:spTree>
    <p:extLst>
      <p:ext uri="{BB962C8B-B14F-4D97-AF65-F5344CB8AC3E}">
        <p14:creationId xmlns:p14="http://schemas.microsoft.com/office/powerpoint/2010/main" val="74108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CA" dirty="0" smtClean="0"/>
              <a:t>Mini-Sessions</a:t>
            </a:r>
            <a:endParaRPr lang="en-CA" dirty="0"/>
          </a:p>
        </p:txBody>
      </p:sp>
      <p:sp>
        <p:nvSpPr>
          <p:cNvPr id="7" name="Text Placeholder 6"/>
          <p:cNvSpPr>
            <a:spLocks noGrp="1"/>
          </p:cNvSpPr>
          <p:nvPr>
            <p:ph type="body" sz="quarter" idx="11"/>
          </p:nvPr>
        </p:nvSpPr>
        <p:spPr>
          <a:xfrm>
            <a:off x="356615" y="1645998"/>
            <a:ext cx="7560841" cy="274320"/>
          </a:xfrm>
        </p:spPr>
        <p:txBody>
          <a:bodyPr/>
          <a:lstStyle/>
          <a:p>
            <a:r>
              <a:rPr lang="en-CA" dirty="0" smtClean="0"/>
              <a:t>Who? What? When?</a:t>
            </a:r>
            <a:endParaRPr lang="en-CA" dirty="0"/>
          </a:p>
        </p:txBody>
      </p:sp>
      <p:graphicFrame>
        <p:nvGraphicFramePr>
          <p:cNvPr id="10" name="Content Placeholder 9"/>
          <p:cNvGraphicFramePr>
            <a:graphicFrameLocks noGrp="1"/>
          </p:cNvGraphicFramePr>
          <p:nvPr>
            <p:ph sz="quarter" idx="16"/>
            <p:extLst>
              <p:ext uri="{D42A27DB-BD31-4B8C-83A1-F6EECF244321}">
                <p14:modId xmlns:p14="http://schemas.microsoft.com/office/powerpoint/2010/main" val="3457197952"/>
              </p:ext>
            </p:extLst>
          </p:nvPr>
        </p:nvGraphicFramePr>
        <p:xfrm>
          <a:off x="356615" y="1920318"/>
          <a:ext cx="8390570" cy="4940515"/>
        </p:xfrm>
        <a:graphic>
          <a:graphicData uri="http://schemas.openxmlformats.org/drawingml/2006/table">
            <a:tbl>
              <a:tblPr firstRow="1" bandRow="1">
                <a:tableStyleId>{3C2FFA5D-87B4-456A-9821-1D502468CF0F}</a:tableStyleId>
              </a:tblPr>
              <a:tblGrid>
                <a:gridCol w="1803894"/>
                <a:gridCol w="3789820"/>
                <a:gridCol w="2796856"/>
              </a:tblGrid>
              <a:tr h="604790">
                <a:tc>
                  <a:txBody>
                    <a:bodyPr/>
                    <a:lstStyle/>
                    <a:p>
                      <a:r>
                        <a:rPr lang="en-CA" sz="1400" dirty="0" smtClean="0"/>
                        <a:t>Week</a:t>
                      </a:r>
                      <a:endParaRPr lang="en-CA" sz="1400" dirty="0"/>
                    </a:p>
                  </a:txBody>
                  <a:tcPr/>
                </a:tc>
                <a:tc>
                  <a:txBody>
                    <a:bodyPr/>
                    <a:lstStyle/>
                    <a:p>
                      <a:r>
                        <a:rPr lang="en-CA" sz="1400" dirty="0" smtClean="0"/>
                        <a:t>Topic</a:t>
                      </a:r>
                      <a:endParaRPr lang="en-CA" sz="1400" dirty="0"/>
                    </a:p>
                  </a:txBody>
                  <a:tcPr/>
                </a:tc>
                <a:tc>
                  <a:txBody>
                    <a:bodyPr/>
                    <a:lstStyle/>
                    <a:p>
                      <a:r>
                        <a:rPr lang="en-CA" sz="1400" dirty="0" smtClean="0"/>
                        <a:t>Facilitators</a:t>
                      </a:r>
                      <a:endParaRPr lang="en-CA" sz="1400" dirty="0"/>
                    </a:p>
                  </a:txBody>
                  <a:tcPr/>
                </a:tc>
              </a:tr>
              <a:tr h="604790">
                <a:tc>
                  <a:txBody>
                    <a:bodyPr/>
                    <a:lstStyle/>
                    <a:p>
                      <a:r>
                        <a:rPr lang="en-CA" sz="1400" dirty="0" smtClean="0"/>
                        <a:t>2</a:t>
                      </a:r>
                      <a:endParaRPr lang="en-CA" sz="1400" dirty="0"/>
                    </a:p>
                  </a:txBody>
                  <a:tcPr/>
                </a:tc>
                <a:tc>
                  <a:txBody>
                    <a:bodyPr/>
                    <a:lstStyle/>
                    <a:p>
                      <a:r>
                        <a:rPr lang="en-CA" sz="1400" dirty="0" smtClean="0"/>
                        <a:t>Course Review Task Force</a:t>
                      </a:r>
                      <a:endParaRPr lang="en-CA" sz="1400" dirty="0"/>
                    </a:p>
                  </a:txBody>
                  <a:tcPr/>
                </a:tc>
                <a:tc>
                  <a:txBody>
                    <a:bodyPr/>
                    <a:lstStyle/>
                    <a:p>
                      <a:r>
                        <a:rPr lang="en-CA" sz="1200" b="0" i="0" kern="1200" dirty="0" smtClean="0">
                          <a:solidFill>
                            <a:schemeClr val="dk1"/>
                          </a:solidFill>
                          <a:effectLst/>
                          <a:latin typeface="+mn-lt"/>
                          <a:ea typeface="+mn-ea"/>
                          <a:cs typeface="+mn-cs"/>
                        </a:rPr>
                        <a:t>Put names of participants</a:t>
                      </a:r>
                      <a:r>
                        <a:rPr lang="en-CA" sz="1200" b="0" i="0" kern="1200" baseline="0" dirty="0" smtClean="0">
                          <a:solidFill>
                            <a:schemeClr val="dk1"/>
                          </a:solidFill>
                          <a:effectLst/>
                          <a:latin typeface="+mn-lt"/>
                          <a:ea typeface="+mn-ea"/>
                          <a:cs typeface="+mn-cs"/>
                        </a:rPr>
                        <a:t> here</a:t>
                      </a:r>
                    </a:p>
                    <a:p>
                      <a:endParaRPr lang="en-CA" sz="1200" b="0" i="0" kern="1200" dirty="0" smtClean="0">
                        <a:solidFill>
                          <a:schemeClr val="dk1"/>
                        </a:solidFill>
                        <a:effectLst/>
                        <a:latin typeface="+mn-lt"/>
                        <a:ea typeface="+mn-ea"/>
                        <a:cs typeface="+mn-cs"/>
                      </a:endParaRPr>
                    </a:p>
                    <a:p>
                      <a:r>
                        <a:rPr lang="en-CA" sz="1200" dirty="0" smtClean="0"/>
                        <a:t>(put name of co-facilitator</a:t>
                      </a:r>
                      <a:r>
                        <a:rPr lang="en-CA" sz="1200" baseline="0" dirty="0" smtClean="0"/>
                        <a:t> who is supporting this group/topic here</a:t>
                      </a:r>
                      <a:r>
                        <a:rPr lang="en-CA" sz="1200" dirty="0" smtClean="0"/>
                        <a:t>)</a:t>
                      </a:r>
                      <a:endParaRPr lang="en-CA" sz="1200" dirty="0" smtClean="0"/>
                    </a:p>
                  </a:txBody>
                  <a:tcPr/>
                </a:tc>
              </a:tr>
              <a:tr h="604790">
                <a:tc>
                  <a:txBody>
                    <a:bodyPr/>
                    <a:lstStyle/>
                    <a:p>
                      <a:r>
                        <a:rPr lang="en-CA" sz="1400" dirty="0" smtClean="0"/>
                        <a:t>2</a:t>
                      </a:r>
                      <a:endParaRPr lang="en-CA" sz="1400" dirty="0"/>
                    </a:p>
                  </a:txBody>
                  <a:tcPr/>
                </a:tc>
                <a:tc>
                  <a:txBody>
                    <a:bodyPr/>
                    <a:lstStyle/>
                    <a:p>
                      <a:r>
                        <a:rPr lang="en-CA" sz="1400" dirty="0" smtClean="0"/>
                        <a:t>Wiki Activity</a:t>
                      </a:r>
                      <a:endParaRPr lang="en-CA" sz="1400" dirty="0"/>
                    </a:p>
                  </a:txBody>
                  <a:tcPr/>
                </a:tc>
                <a:tc>
                  <a:txBody>
                    <a:bodyPr/>
                    <a:lstStyle/>
                    <a:p>
                      <a:r>
                        <a:rPr lang="en-CA" sz="1200" b="0" i="0" kern="1200" dirty="0" smtClean="0">
                          <a:solidFill>
                            <a:schemeClr val="dk1"/>
                          </a:solidFill>
                          <a:effectLst/>
                          <a:latin typeface="+mn-lt"/>
                          <a:ea typeface="+mn-ea"/>
                          <a:cs typeface="+mn-cs"/>
                        </a:rPr>
                        <a:t>Put names of participants</a:t>
                      </a:r>
                      <a:r>
                        <a:rPr lang="en-CA" sz="1200" b="0" i="0" kern="1200" baseline="0" dirty="0" smtClean="0">
                          <a:solidFill>
                            <a:schemeClr val="dk1"/>
                          </a:solidFill>
                          <a:effectLst/>
                          <a:latin typeface="+mn-lt"/>
                          <a:ea typeface="+mn-ea"/>
                          <a:cs typeface="+mn-cs"/>
                        </a:rPr>
                        <a:t> here</a:t>
                      </a:r>
                    </a:p>
                    <a:p>
                      <a:endParaRPr lang="en-CA" sz="1200" b="0" i="0" kern="1200" dirty="0" smtClean="0">
                        <a:solidFill>
                          <a:schemeClr val="dk1"/>
                        </a:solidFill>
                        <a:effectLst/>
                        <a:latin typeface="+mn-lt"/>
                        <a:ea typeface="+mn-ea"/>
                        <a:cs typeface="+mn-cs"/>
                      </a:endParaRPr>
                    </a:p>
                    <a:p>
                      <a:r>
                        <a:rPr lang="en-CA" sz="1200" dirty="0" smtClean="0"/>
                        <a:t>(put name of co-facilitator</a:t>
                      </a:r>
                      <a:r>
                        <a:rPr lang="en-CA" sz="1200" baseline="0" dirty="0" smtClean="0"/>
                        <a:t> who is supporting this group/topic here</a:t>
                      </a:r>
                      <a:r>
                        <a:rPr lang="en-CA" sz="1200" dirty="0" smtClean="0"/>
                        <a:t>)</a:t>
                      </a:r>
                      <a:endParaRPr lang="en-CA" sz="1200" dirty="0" smtClean="0"/>
                    </a:p>
                  </a:txBody>
                  <a:tcPr/>
                </a:tc>
              </a:tr>
              <a:tr h="604790">
                <a:tc>
                  <a:txBody>
                    <a:bodyPr/>
                    <a:lstStyle/>
                    <a:p>
                      <a:r>
                        <a:rPr lang="en-CA" sz="1400" dirty="0" smtClean="0"/>
                        <a:t>3</a:t>
                      </a:r>
                      <a:endParaRPr lang="en-CA" sz="1400" dirty="0"/>
                    </a:p>
                  </a:txBody>
                  <a:tcPr/>
                </a:tc>
                <a:tc>
                  <a:txBody>
                    <a:bodyPr/>
                    <a:lstStyle/>
                    <a:p>
                      <a:r>
                        <a:rPr lang="en-CA" sz="1400" dirty="0" smtClean="0"/>
                        <a:t>Duelling Tools</a:t>
                      </a:r>
                      <a:endParaRPr lang="en-CA" sz="1400" dirty="0"/>
                    </a:p>
                  </a:txBody>
                  <a:tcPr/>
                </a:tc>
                <a:tc>
                  <a:txBody>
                    <a:bodyPr/>
                    <a:lstStyle/>
                    <a:p>
                      <a:r>
                        <a:rPr lang="en-CA" sz="1200" b="0" i="0" kern="1200" dirty="0" smtClean="0">
                          <a:solidFill>
                            <a:schemeClr val="dk1"/>
                          </a:solidFill>
                          <a:effectLst/>
                          <a:latin typeface="+mn-lt"/>
                          <a:ea typeface="+mn-ea"/>
                          <a:cs typeface="+mn-cs"/>
                        </a:rPr>
                        <a:t>Put names of participants</a:t>
                      </a:r>
                      <a:r>
                        <a:rPr lang="en-CA" sz="1200" b="0" i="0" kern="1200" baseline="0" dirty="0" smtClean="0">
                          <a:solidFill>
                            <a:schemeClr val="dk1"/>
                          </a:solidFill>
                          <a:effectLst/>
                          <a:latin typeface="+mn-lt"/>
                          <a:ea typeface="+mn-ea"/>
                          <a:cs typeface="+mn-cs"/>
                        </a:rPr>
                        <a:t> here</a:t>
                      </a:r>
                    </a:p>
                    <a:p>
                      <a:endParaRPr lang="en-CA" sz="1200" b="0" i="0" kern="1200" dirty="0" smtClean="0">
                        <a:solidFill>
                          <a:schemeClr val="dk1"/>
                        </a:solidFill>
                        <a:effectLst/>
                        <a:latin typeface="+mn-lt"/>
                        <a:ea typeface="+mn-ea"/>
                        <a:cs typeface="+mn-cs"/>
                      </a:endParaRPr>
                    </a:p>
                    <a:p>
                      <a:r>
                        <a:rPr lang="en-CA" sz="1200" dirty="0" smtClean="0"/>
                        <a:t>(put name of co-facilitator</a:t>
                      </a:r>
                      <a:r>
                        <a:rPr lang="en-CA" sz="1200" baseline="0" dirty="0" smtClean="0"/>
                        <a:t> who is supporting this group/topic here</a:t>
                      </a:r>
                      <a:r>
                        <a:rPr lang="en-CA" sz="1200" dirty="0" smtClean="0"/>
                        <a:t>)</a:t>
                      </a:r>
                      <a:endParaRPr lang="en-CA" sz="1200" dirty="0" smtClean="0"/>
                    </a:p>
                  </a:txBody>
                  <a:tcPr/>
                </a:tc>
              </a:tr>
              <a:tr h="1043885">
                <a:tc>
                  <a:txBody>
                    <a:bodyPr/>
                    <a:lstStyle/>
                    <a:p>
                      <a:r>
                        <a:rPr lang="en-CA" sz="1400" dirty="0" smtClean="0"/>
                        <a:t>4</a:t>
                      </a:r>
                      <a:endParaRPr lang="en-CA" sz="1400" dirty="0"/>
                    </a:p>
                  </a:txBody>
                  <a:tcPr/>
                </a:tc>
                <a:tc>
                  <a:txBody>
                    <a:bodyPr/>
                    <a:lstStyle/>
                    <a:p>
                      <a:r>
                        <a:rPr lang="en-CA" sz="1400" dirty="0" smtClean="0"/>
                        <a:t>Facilitating Team Work (Team</a:t>
                      </a:r>
                      <a:r>
                        <a:rPr lang="en-CA" sz="1400" baseline="0" dirty="0" smtClean="0"/>
                        <a:t> in Trouble)</a:t>
                      </a:r>
                      <a:endParaRPr lang="en-CA" sz="1400" dirty="0"/>
                    </a:p>
                  </a:txBody>
                  <a:tcPr/>
                </a:tc>
                <a:tc>
                  <a:txBody>
                    <a:bodyPr/>
                    <a:lstStyle/>
                    <a:p>
                      <a:r>
                        <a:rPr lang="en-CA" sz="1200" b="0" i="0" kern="1200" dirty="0" smtClean="0">
                          <a:solidFill>
                            <a:schemeClr val="dk1"/>
                          </a:solidFill>
                          <a:effectLst/>
                          <a:latin typeface="+mn-lt"/>
                          <a:ea typeface="+mn-ea"/>
                          <a:cs typeface="+mn-cs"/>
                        </a:rPr>
                        <a:t>Put names of participants</a:t>
                      </a:r>
                      <a:r>
                        <a:rPr lang="en-CA" sz="1200" b="0" i="0" kern="1200" baseline="0" dirty="0" smtClean="0">
                          <a:solidFill>
                            <a:schemeClr val="dk1"/>
                          </a:solidFill>
                          <a:effectLst/>
                          <a:latin typeface="+mn-lt"/>
                          <a:ea typeface="+mn-ea"/>
                          <a:cs typeface="+mn-cs"/>
                        </a:rPr>
                        <a:t> here</a:t>
                      </a:r>
                    </a:p>
                    <a:p>
                      <a:endParaRPr lang="en-CA" sz="1200" b="0" i="0" kern="1200" dirty="0" smtClean="0">
                        <a:solidFill>
                          <a:schemeClr val="dk1"/>
                        </a:solidFill>
                        <a:effectLst/>
                        <a:latin typeface="+mn-lt"/>
                        <a:ea typeface="+mn-ea"/>
                        <a:cs typeface="+mn-cs"/>
                      </a:endParaRPr>
                    </a:p>
                    <a:p>
                      <a:r>
                        <a:rPr lang="en-CA" sz="1200" dirty="0" smtClean="0"/>
                        <a:t>(put name of co-facilitator</a:t>
                      </a:r>
                      <a:r>
                        <a:rPr lang="en-CA" sz="1200" baseline="0" dirty="0" smtClean="0"/>
                        <a:t> who is supporting this group/topic here</a:t>
                      </a:r>
                      <a:r>
                        <a:rPr lang="en-CA" sz="1200" dirty="0" smtClean="0"/>
                        <a:t>)</a:t>
                      </a:r>
                    </a:p>
                  </a:txBody>
                  <a:tcPr/>
                </a:tc>
              </a:tr>
              <a:tr h="604790">
                <a:tc>
                  <a:txBody>
                    <a:bodyPr/>
                    <a:lstStyle/>
                    <a:p>
                      <a:r>
                        <a:rPr lang="en-CA" sz="1400" dirty="0" smtClean="0"/>
                        <a:t>5</a:t>
                      </a:r>
                      <a:endParaRPr lang="en-CA" sz="1400" dirty="0"/>
                    </a:p>
                  </a:txBody>
                  <a:tcPr/>
                </a:tc>
                <a:tc>
                  <a:txBody>
                    <a:bodyPr/>
                    <a:lstStyle/>
                    <a:p>
                      <a:r>
                        <a:rPr lang="en-CA" sz="1400" dirty="0" smtClean="0"/>
                        <a:t>Assessing Participation</a:t>
                      </a:r>
                      <a:endParaRPr lang="en-CA" sz="1400" dirty="0"/>
                    </a:p>
                  </a:txBody>
                  <a:tcPr/>
                </a:tc>
                <a:tc>
                  <a:txBody>
                    <a:bodyPr/>
                    <a:lstStyle/>
                    <a:p>
                      <a:r>
                        <a:rPr lang="en-CA" sz="1200" b="0" i="0" kern="1200" dirty="0" smtClean="0">
                          <a:solidFill>
                            <a:schemeClr val="dk1"/>
                          </a:solidFill>
                          <a:effectLst/>
                          <a:latin typeface="+mn-lt"/>
                          <a:ea typeface="+mn-ea"/>
                          <a:cs typeface="+mn-cs"/>
                        </a:rPr>
                        <a:t>Put names of participants</a:t>
                      </a:r>
                      <a:r>
                        <a:rPr lang="en-CA" sz="1200" b="0" i="0" kern="1200" baseline="0" dirty="0" smtClean="0">
                          <a:solidFill>
                            <a:schemeClr val="dk1"/>
                          </a:solidFill>
                          <a:effectLst/>
                          <a:latin typeface="+mn-lt"/>
                          <a:ea typeface="+mn-ea"/>
                          <a:cs typeface="+mn-cs"/>
                        </a:rPr>
                        <a:t> here</a:t>
                      </a:r>
                    </a:p>
                    <a:p>
                      <a:endParaRPr lang="en-CA" sz="1200" b="0" i="0" kern="1200" dirty="0" smtClean="0">
                        <a:solidFill>
                          <a:schemeClr val="dk1"/>
                        </a:solidFill>
                        <a:effectLst/>
                        <a:latin typeface="+mn-lt"/>
                        <a:ea typeface="+mn-ea"/>
                        <a:cs typeface="+mn-cs"/>
                      </a:endParaRPr>
                    </a:p>
                    <a:p>
                      <a:r>
                        <a:rPr lang="en-CA" sz="1200" dirty="0" smtClean="0"/>
                        <a:t>(put name of co-facilitator</a:t>
                      </a:r>
                      <a:r>
                        <a:rPr lang="en-CA" sz="1200" baseline="0" dirty="0" smtClean="0"/>
                        <a:t> who is supporting this group/topic here</a:t>
                      </a:r>
                      <a:r>
                        <a:rPr lang="en-CA" sz="1200" dirty="0" smtClean="0"/>
                        <a:t>)</a:t>
                      </a:r>
                      <a:endParaRPr lang="en-CA" sz="1200" dirty="0" smtClean="0"/>
                    </a:p>
                  </a:txBody>
                  <a:tcPr/>
                </a:tc>
              </a:tr>
            </a:tbl>
          </a:graphicData>
        </a:graphic>
      </p:graphicFrame>
      <p:pic>
        <p:nvPicPr>
          <p:cNvPr id="11" name="Picture 3" descr="E:\Users\troberts\AppData\Local\Microsoft\Windows\Temporary Internet Files\Content.IE5\JXWOWHSD\MP9102163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3558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47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CA" dirty="0" smtClean="0"/>
              <a:t>Mini-sessions…</a:t>
            </a:r>
            <a:endParaRPr lang="en-CA" dirty="0"/>
          </a:p>
        </p:txBody>
      </p:sp>
      <p:sp>
        <p:nvSpPr>
          <p:cNvPr id="7" name="Text Placeholder 6"/>
          <p:cNvSpPr>
            <a:spLocks noGrp="1"/>
          </p:cNvSpPr>
          <p:nvPr>
            <p:ph type="body" sz="quarter" idx="11"/>
          </p:nvPr>
        </p:nvSpPr>
        <p:spPr/>
        <p:txBody>
          <a:bodyPr/>
          <a:lstStyle/>
          <a:p>
            <a:r>
              <a:rPr lang="en-CA" dirty="0" smtClean="0"/>
              <a:t>Have you…(or do you know how to…)</a:t>
            </a:r>
            <a:endParaRPr lang="en-CA" dirty="0"/>
          </a:p>
        </p:txBody>
      </p:sp>
      <p:sp>
        <p:nvSpPr>
          <p:cNvPr id="9" name="Content Placeholder 8"/>
          <p:cNvSpPr>
            <a:spLocks noGrp="1"/>
          </p:cNvSpPr>
          <p:nvPr>
            <p:ph sz="quarter" idx="16"/>
          </p:nvPr>
        </p:nvSpPr>
        <p:spPr/>
        <p:txBody>
          <a:bodyPr/>
          <a:lstStyle/>
          <a:p>
            <a:r>
              <a:rPr lang="en-CA" dirty="0" smtClean="0"/>
              <a:t>Connected with your partner?</a:t>
            </a:r>
            <a:br>
              <a:rPr lang="en-CA" dirty="0" smtClean="0"/>
            </a:br>
            <a:endParaRPr lang="en-CA" dirty="0" smtClean="0"/>
          </a:p>
          <a:p>
            <a:r>
              <a:rPr lang="en-CA" dirty="0" smtClean="0"/>
              <a:t>Found your “back pocket strategy”?</a:t>
            </a:r>
            <a:br>
              <a:rPr lang="en-CA" dirty="0" smtClean="0"/>
            </a:br>
            <a:endParaRPr lang="en-CA" dirty="0" smtClean="0"/>
          </a:p>
          <a:p>
            <a:r>
              <a:rPr lang="en-CA" dirty="0" smtClean="0"/>
              <a:t>Been thinking about the learning outcomes you need to work with?</a:t>
            </a:r>
            <a:br>
              <a:rPr lang="en-CA" dirty="0" smtClean="0"/>
            </a:br>
            <a:endParaRPr lang="en-CA" dirty="0" smtClean="0"/>
          </a:p>
          <a:p>
            <a:r>
              <a:rPr lang="en-CA" dirty="0" smtClean="0"/>
              <a:t>Got everything you need to move forward?</a:t>
            </a:r>
            <a:endParaRPr lang="en-CA" dirty="0"/>
          </a:p>
        </p:txBody>
      </p:sp>
      <p:pic>
        <p:nvPicPr>
          <p:cNvPr id="10" name="Picture 2" descr="E:\Users\troberts\AppData\Local\Microsoft\Windows\Temporary Internet Files\Content.IE5\0GQRK7DO\MP9004423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141" y="40475"/>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3567" y="4796286"/>
            <a:ext cx="1370433" cy="2061713"/>
          </a:xfrm>
          <a:prstGeom prst="rect">
            <a:avLst/>
          </a:prstGeom>
        </p:spPr>
      </p:pic>
    </p:spTree>
    <p:extLst>
      <p:ext uri="{BB962C8B-B14F-4D97-AF65-F5344CB8AC3E}">
        <p14:creationId xmlns:p14="http://schemas.microsoft.com/office/powerpoint/2010/main" val="208700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p:txBody>
          <a:bodyPr/>
          <a:lstStyle/>
          <a:p>
            <a:r>
              <a:rPr lang="en-CA" dirty="0" smtClean="0"/>
              <a:t>Anything Else?</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428" y="2065377"/>
            <a:ext cx="3657143" cy="365714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endParaRPr lang="en-US"/>
          </a:p>
        </p:txBody>
      </p:sp>
      <p:pic>
        <p:nvPicPr>
          <p:cNvPr id="19" name="Content Placeholder 18"/>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821530" y="1562894"/>
            <a:ext cx="7500955" cy="5057285"/>
          </a:xfrm>
        </p:spPr>
      </p:pic>
    </p:spTree>
    <p:extLst>
      <p:ext uri="{BB962C8B-B14F-4D97-AF65-F5344CB8AC3E}">
        <p14:creationId xmlns:p14="http://schemas.microsoft.com/office/powerpoint/2010/main" val="228757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6614" y="1177925"/>
            <a:ext cx="7739981" cy="769938"/>
          </a:xfrm>
        </p:spPr>
        <p:txBody>
          <a:bodyPr/>
          <a:lstStyle/>
          <a:p>
            <a:r>
              <a:rPr lang="en-US" dirty="0" smtClean="0"/>
              <a:t>Intros &amp; Tech Test</a:t>
            </a:r>
            <a:endParaRPr lang="en-US" dirty="0"/>
          </a:p>
        </p:txBody>
      </p:sp>
      <p:sp>
        <p:nvSpPr>
          <p:cNvPr id="4" name="Content Placeholder 3"/>
          <p:cNvSpPr>
            <a:spLocks noGrp="1"/>
          </p:cNvSpPr>
          <p:nvPr>
            <p:ph sz="quarter" idx="16"/>
          </p:nvPr>
        </p:nvSpPr>
        <p:spPr>
          <a:xfrm>
            <a:off x="736600" y="1778063"/>
            <a:ext cx="7561035" cy="3547872"/>
          </a:xfrm>
        </p:spPr>
        <p:txBody>
          <a:bodyPr/>
          <a:lstStyle/>
          <a:p>
            <a:r>
              <a:rPr lang="en-US" dirty="0" smtClean="0"/>
              <a:t>Name </a:t>
            </a:r>
          </a:p>
          <a:p>
            <a:r>
              <a:rPr lang="en-US" dirty="0" smtClean="0"/>
              <a:t>Where are you? (briefly describe your surroundings using “5 senses” words)</a:t>
            </a:r>
            <a:endParaRPr lang="en-US" dirty="0"/>
          </a:p>
        </p:txBody>
      </p:sp>
      <p:pic>
        <p:nvPicPr>
          <p:cNvPr id="17" name="Snagit_PPTC9F5"/>
          <p:cNvPicPr>
            <a:picLocks noChangeAspect="1"/>
          </p:cNvPicPr>
          <p:nvPr/>
        </p:nvPicPr>
        <p:blipFill>
          <a:blip r:embed="rId3"/>
          <a:srcRect/>
          <a:stretch>
            <a:fillRect/>
          </a:stretch>
        </p:blipFill>
        <p:spPr bwMode="auto">
          <a:xfrm>
            <a:off x="5367337" y="0"/>
            <a:ext cx="3776663" cy="2066925"/>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18" name="Snagit_PPTE6D6"/>
          <p:cNvPicPr>
            <a:picLocks noChangeAspect="1"/>
          </p:cNvPicPr>
          <p:nvPr/>
        </p:nvPicPr>
        <p:blipFill>
          <a:blip r:embed="rId4"/>
          <a:srcRect t="22749"/>
          <a:stretch>
            <a:fillRect/>
          </a:stretch>
        </p:blipFill>
        <p:spPr bwMode="auto">
          <a:xfrm>
            <a:off x="5553311" y="5353698"/>
            <a:ext cx="3246437" cy="904875"/>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599945" y="6384175"/>
            <a:ext cx="3153171" cy="369332"/>
          </a:xfrm>
          <a:prstGeom prst="rect">
            <a:avLst/>
          </a:prstGeom>
          <a:noFill/>
        </p:spPr>
        <p:txBody>
          <a:bodyPr wrap="none" rtlCol="0">
            <a:spAutoFit/>
          </a:bodyPr>
          <a:lstStyle/>
          <a:p>
            <a:r>
              <a:rPr lang="en-CA" dirty="0" smtClean="0"/>
              <a:t>Click to talk, click when finished</a:t>
            </a:r>
            <a:endParaRPr lang="en-CA" dirty="0"/>
          </a:p>
        </p:txBody>
      </p:sp>
      <p:sp>
        <p:nvSpPr>
          <p:cNvPr id="20" name="TextBox 19"/>
          <p:cNvSpPr txBox="1"/>
          <p:nvPr/>
        </p:nvSpPr>
        <p:spPr>
          <a:xfrm>
            <a:off x="5567646" y="4858764"/>
            <a:ext cx="2815514" cy="369332"/>
          </a:xfrm>
          <a:prstGeom prst="rect">
            <a:avLst/>
          </a:prstGeom>
          <a:noFill/>
        </p:spPr>
        <p:txBody>
          <a:bodyPr wrap="none" rtlCol="0">
            <a:spAutoFit/>
          </a:bodyPr>
          <a:lstStyle/>
          <a:p>
            <a:r>
              <a:rPr lang="en-CA" dirty="0" smtClean="0"/>
              <a:t>Use sliders to adjust volume</a:t>
            </a:r>
            <a:endParaRPr lang="en-CA" dirty="0"/>
          </a:p>
        </p:txBody>
      </p:sp>
      <p:sp>
        <p:nvSpPr>
          <p:cNvPr id="21" name="Rectangle 20"/>
          <p:cNvSpPr/>
          <p:nvPr/>
        </p:nvSpPr>
        <p:spPr>
          <a:xfrm>
            <a:off x="5599945" y="5835535"/>
            <a:ext cx="1576584" cy="37153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graphicFrame>
        <p:nvGraphicFramePr>
          <p:cNvPr id="22" name="Diagram 21"/>
          <p:cNvGraphicFramePr/>
          <p:nvPr>
            <p:extLst>
              <p:ext uri="{D42A27DB-BD31-4B8C-83A1-F6EECF244321}">
                <p14:modId xmlns:p14="http://schemas.microsoft.com/office/powerpoint/2010/main" val="2709105487"/>
              </p:ext>
            </p:extLst>
          </p:nvPr>
        </p:nvGraphicFramePr>
        <p:xfrm>
          <a:off x="0" y="3840018"/>
          <a:ext cx="4632551" cy="29134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4121" y="6001570"/>
            <a:ext cx="765209" cy="765209"/>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4121" y="3987138"/>
            <a:ext cx="1240958" cy="1240958"/>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7831" y="3397080"/>
            <a:ext cx="720845" cy="1079949"/>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463" y="4477029"/>
            <a:ext cx="860288" cy="1214525"/>
          </a:xfrm>
          <a:prstGeom prst="rect">
            <a:avLst/>
          </a:prstGeom>
        </p:spPr>
      </p:pic>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8534" y="5656848"/>
            <a:ext cx="1029297" cy="1201152"/>
          </a:xfrm>
          <a:prstGeom prst="rect">
            <a:avLst/>
          </a:prstGeom>
        </p:spPr>
      </p:pic>
    </p:spTree>
    <p:extLst>
      <p:ext uri="{BB962C8B-B14F-4D97-AF65-F5344CB8AC3E}">
        <p14:creationId xmlns:p14="http://schemas.microsoft.com/office/powerpoint/2010/main" val="99092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p:txBody>
          <a:bodyPr/>
          <a:lstStyle/>
          <a:p>
            <a:r>
              <a:rPr lang="en-CA" dirty="0" smtClean="0"/>
              <a:t>Agenda</a:t>
            </a:r>
            <a:endParaRPr lang="en-CA" dirty="0"/>
          </a:p>
        </p:txBody>
      </p:sp>
      <p:sp>
        <p:nvSpPr>
          <p:cNvPr id="12" name="Content Placeholder 11"/>
          <p:cNvSpPr>
            <a:spLocks noGrp="1"/>
          </p:cNvSpPr>
          <p:nvPr>
            <p:ph sz="quarter" idx="16"/>
          </p:nvPr>
        </p:nvSpPr>
        <p:spPr>
          <a:xfrm>
            <a:off x="736600" y="1946286"/>
            <a:ext cx="7561035" cy="3547872"/>
          </a:xfrm>
        </p:spPr>
        <p:txBody>
          <a:bodyPr/>
          <a:lstStyle/>
          <a:p>
            <a:r>
              <a:rPr lang="en-CA" dirty="0"/>
              <a:t>Collaborate </a:t>
            </a:r>
            <a:r>
              <a:rPr lang="en-CA" dirty="0" smtClean="0"/>
              <a:t>Business:</a:t>
            </a:r>
          </a:p>
          <a:p>
            <a:pPr lvl="1"/>
            <a:r>
              <a:rPr lang="en-CA" dirty="0" smtClean="0"/>
              <a:t>Quick tour/warm-up</a:t>
            </a:r>
          </a:p>
          <a:p>
            <a:pPr lvl="1"/>
            <a:r>
              <a:rPr lang="en-CA" dirty="0"/>
              <a:t>What you need to know about Collaborate in ISWO</a:t>
            </a:r>
          </a:p>
          <a:p>
            <a:pPr lvl="1"/>
            <a:r>
              <a:rPr lang="en-CA" dirty="0" smtClean="0"/>
              <a:t>Recordings</a:t>
            </a:r>
            <a:r>
              <a:rPr lang="en-CA" dirty="0"/>
              <a:t>: discuss and decide re: </a:t>
            </a:r>
            <a:r>
              <a:rPr lang="en-CA" dirty="0" smtClean="0"/>
              <a:t>access</a:t>
            </a:r>
            <a:br>
              <a:rPr lang="en-CA" dirty="0" smtClean="0"/>
            </a:br>
            <a:endParaRPr lang="en-CA" dirty="0" smtClean="0"/>
          </a:p>
          <a:p>
            <a:r>
              <a:rPr lang="en-CA" dirty="0" smtClean="0"/>
              <a:t>ISWO Business</a:t>
            </a:r>
          </a:p>
          <a:p>
            <a:pPr lvl="1"/>
            <a:r>
              <a:rPr lang="en-CA" dirty="0" smtClean="0"/>
              <a:t>Check in: How’s it going?</a:t>
            </a:r>
          </a:p>
          <a:p>
            <a:pPr lvl="1"/>
            <a:r>
              <a:rPr lang="en-CA" dirty="0" smtClean="0"/>
              <a:t>Rubric for Participation self-assessment</a:t>
            </a:r>
          </a:p>
          <a:p>
            <a:pPr lvl="1"/>
            <a:r>
              <a:rPr lang="en-CA" dirty="0" smtClean="0"/>
              <a:t>Journals</a:t>
            </a:r>
          </a:p>
          <a:p>
            <a:pPr lvl="1"/>
            <a:r>
              <a:rPr lang="en-CA" dirty="0" smtClean="0"/>
              <a:t>Mini-sessions</a:t>
            </a:r>
          </a:p>
          <a:p>
            <a:pPr lvl="1"/>
            <a:endParaRPr lang="en-CA" dirty="0"/>
          </a:p>
          <a:p>
            <a:r>
              <a:rPr lang="en-CA" dirty="0" smtClean="0"/>
              <a:t>Anything else?</a:t>
            </a:r>
            <a:endParaRPr lang="en-CA" dirty="0"/>
          </a:p>
        </p:txBody>
      </p:sp>
      <p:pic>
        <p:nvPicPr>
          <p:cNvPr id="1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836" y="0"/>
            <a:ext cx="3277164" cy="2184776"/>
          </a:xfrm>
          <a:prstGeom prst="rect">
            <a:avLst/>
          </a:prstGeom>
        </p:spPr>
      </p:pic>
    </p:spTree>
    <p:extLst>
      <p:ext uri="{BB962C8B-B14F-4D97-AF65-F5344CB8AC3E}">
        <p14:creationId xmlns:p14="http://schemas.microsoft.com/office/powerpoint/2010/main" val="235030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6614" y="1177925"/>
            <a:ext cx="6958585" cy="769938"/>
          </a:xfrm>
        </p:spPr>
        <p:txBody>
          <a:bodyPr/>
          <a:lstStyle/>
          <a:p>
            <a:r>
              <a:rPr lang="en-US" dirty="0" smtClean="0"/>
              <a:t>Collaborate: Let’s Play!</a:t>
            </a:r>
            <a:endParaRPr lang="en-US" dirty="0"/>
          </a:p>
        </p:txBody>
      </p:sp>
      <p:sp>
        <p:nvSpPr>
          <p:cNvPr id="4" name="Content Placeholder 3"/>
          <p:cNvSpPr>
            <a:spLocks noGrp="1"/>
          </p:cNvSpPr>
          <p:nvPr>
            <p:ph sz="quarter" idx="16"/>
          </p:nvPr>
        </p:nvSpPr>
        <p:spPr>
          <a:xfrm>
            <a:off x="356614" y="1947862"/>
            <a:ext cx="7561035" cy="4087177"/>
          </a:xfrm>
        </p:spPr>
        <p:txBody>
          <a:bodyPr/>
          <a:lstStyle/>
          <a:p>
            <a:r>
              <a:rPr lang="en-CA" sz="1800" dirty="0"/>
              <a:t>What kind of a day is it for you, so far?</a:t>
            </a:r>
            <a:br>
              <a:rPr lang="en-CA" sz="1800" dirty="0"/>
            </a:br>
            <a:endParaRPr lang="en-CA" sz="1800" dirty="0"/>
          </a:p>
          <a:p>
            <a:r>
              <a:rPr lang="en-CA" sz="1800" dirty="0"/>
              <a:t>The weather has been glorious today!</a:t>
            </a:r>
            <a:br>
              <a:rPr lang="en-CA" sz="1800" dirty="0"/>
            </a:br>
            <a:endParaRPr lang="en-CA" sz="1800" dirty="0"/>
          </a:p>
          <a:p>
            <a:r>
              <a:rPr lang="en-CA" sz="1800" dirty="0"/>
              <a:t>Have you used Collaborate or a similar tool before? </a:t>
            </a:r>
            <a:r>
              <a:rPr lang="en-CA" sz="1800" dirty="0" smtClean="0"/>
              <a:t/>
            </a:r>
            <a:br>
              <a:rPr lang="en-CA" sz="1800" dirty="0" smtClean="0"/>
            </a:br>
            <a:r>
              <a:rPr lang="en-CA" sz="1800" dirty="0" smtClean="0"/>
              <a:t>(</a:t>
            </a:r>
            <a:r>
              <a:rPr lang="en-CA" sz="1800" dirty="0"/>
              <a:t>Yes     </a:t>
            </a:r>
            <a:r>
              <a:rPr lang="en-CA" sz="1800" dirty="0" smtClean="0"/>
              <a:t> or No     )</a:t>
            </a:r>
            <a:r>
              <a:rPr lang="en-CA" sz="1800" dirty="0"/>
              <a:t/>
            </a:r>
            <a:br>
              <a:rPr lang="en-CA" sz="1800" dirty="0"/>
            </a:br>
            <a:endParaRPr lang="en-CA" sz="1800" dirty="0"/>
          </a:p>
          <a:p>
            <a:r>
              <a:rPr lang="en-CA" sz="1800" dirty="0"/>
              <a:t>My favourite ISWO activity, so far:</a:t>
            </a:r>
          </a:p>
          <a:p>
            <a:pPr marL="971550" lvl="1" indent="-514350">
              <a:buFont typeface="Verdana" panose="020B0604030504040204" pitchFamily="34" charset="0"/>
              <a:buAutoNum type="alphaUcPeriod"/>
            </a:pPr>
            <a:r>
              <a:rPr lang="en-CA" sz="1800" dirty="0" smtClean="0"/>
              <a:t>Everyone</a:t>
            </a:r>
            <a:r>
              <a:rPr lang="en-CA" altLang="en-US" sz="1800" dirty="0" smtClean="0"/>
              <a:t>’</a:t>
            </a:r>
            <a:r>
              <a:rPr lang="en-CA" sz="1800" dirty="0" smtClean="0"/>
              <a:t>s </a:t>
            </a:r>
            <a:r>
              <a:rPr lang="en-CA" sz="1800" dirty="0"/>
              <a:t>introductions</a:t>
            </a:r>
          </a:p>
          <a:p>
            <a:pPr marL="971550" lvl="1" indent="-514350">
              <a:buFont typeface="Verdana" panose="020B0604030504040204" pitchFamily="34" charset="0"/>
              <a:buAutoNum type="alphaUcPeriod"/>
            </a:pPr>
            <a:r>
              <a:rPr lang="en-CA" sz="1800" dirty="0"/>
              <a:t>Creating my journal</a:t>
            </a:r>
          </a:p>
          <a:p>
            <a:pPr marL="971550" lvl="1" indent="-514350">
              <a:buFont typeface="Verdana" panose="020B0604030504040204" pitchFamily="34" charset="0"/>
              <a:buAutoNum type="alphaUcPeriod"/>
            </a:pPr>
            <a:r>
              <a:rPr lang="en-CA" sz="1800" dirty="0" smtClean="0"/>
              <a:t>Thinking about my mini-session</a:t>
            </a:r>
            <a:endParaRPr lang="en-CA" sz="1800" dirty="0"/>
          </a:p>
          <a:p>
            <a:pPr marL="971550" lvl="1" indent="-514350">
              <a:buFont typeface="Verdana" panose="020B0604030504040204" pitchFamily="34" charset="0"/>
              <a:buAutoNum type="alphaUcPeriod"/>
            </a:pPr>
            <a:r>
              <a:rPr lang="en-CA" sz="1800" dirty="0"/>
              <a:t>Reading the readings</a:t>
            </a:r>
          </a:p>
          <a:p>
            <a:endParaRPr lang="en-US" sz="2000" dirty="0"/>
          </a:p>
        </p:txBody>
      </p:sp>
      <p:pic>
        <p:nvPicPr>
          <p:cNvPr id="17" name="Snagit_PPTB234"/>
          <p:cNvPicPr>
            <a:picLocks noChangeAspect="1"/>
          </p:cNvPicPr>
          <p:nvPr/>
        </p:nvPicPr>
        <p:blipFill rotWithShape="1">
          <a:blip r:embed="rId3"/>
          <a:srcRect b="11539"/>
          <a:stretch/>
        </p:blipFill>
        <p:spPr bwMode="auto">
          <a:xfrm>
            <a:off x="6613467" y="4181302"/>
            <a:ext cx="2530533" cy="2676698"/>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116" y="1914713"/>
            <a:ext cx="22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95" y="2542238"/>
            <a:ext cx="2571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752" y="3485146"/>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9897" y="349467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56615" y="645920"/>
            <a:ext cx="6400800" cy="769938"/>
          </a:xfrm>
        </p:spPr>
        <p:txBody>
          <a:bodyPr/>
          <a:lstStyle/>
          <a:p>
            <a:r>
              <a:rPr lang="en-CA" dirty="0" smtClean="0"/>
              <a:t>Whiteboard Tools</a:t>
            </a:r>
            <a:endParaRPr lang="en-CA" dirty="0"/>
          </a:p>
        </p:txBody>
      </p:sp>
      <p:sp>
        <p:nvSpPr>
          <p:cNvPr id="7" name="Text Placeholder 6"/>
          <p:cNvSpPr>
            <a:spLocks noGrp="1"/>
          </p:cNvSpPr>
          <p:nvPr>
            <p:ph type="body" sz="quarter" idx="11"/>
          </p:nvPr>
        </p:nvSpPr>
        <p:spPr>
          <a:xfrm>
            <a:off x="356615" y="1179552"/>
            <a:ext cx="7560841" cy="274320"/>
          </a:xfrm>
        </p:spPr>
        <p:txBody>
          <a:bodyPr/>
          <a:lstStyle/>
          <a:p>
            <a:r>
              <a:rPr lang="en-CA" dirty="0" smtClean="0"/>
              <a:t>Try them ALL here, now!</a:t>
            </a:r>
            <a:endParaRPr lang="en-CA" dirty="0"/>
          </a:p>
        </p:txBody>
      </p:sp>
      <p:sp>
        <p:nvSpPr>
          <p:cNvPr id="9" name="Content Placeholder 8"/>
          <p:cNvSpPr>
            <a:spLocks noGrp="1"/>
          </p:cNvSpPr>
          <p:nvPr>
            <p:ph sz="quarter" idx="16"/>
          </p:nvPr>
        </p:nvSpPr>
        <p:spPr>
          <a:xfrm>
            <a:off x="356422" y="1453872"/>
            <a:ext cx="2885542" cy="3547872"/>
          </a:xfrm>
        </p:spPr>
        <p:txBody>
          <a:bodyPr/>
          <a:lstStyle/>
          <a:p>
            <a:r>
              <a:rPr lang="en-CA" sz="1400" dirty="0" smtClean="0"/>
              <a:t>Make open circles in your favourite colour</a:t>
            </a:r>
            <a:br>
              <a:rPr lang="en-CA" sz="1400" dirty="0" smtClean="0"/>
            </a:br>
            <a:endParaRPr lang="en-CA" sz="1400" dirty="0" smtClean="0"/>
          </a:p>
          <a:p>
            <a:r>
              <a:rPr lang="en-CA" sz="1400" dirty="0" smtClean="0"/>
              <a:t>Play tic </a:t>
            </a:r>
            <a:r>
              <a:rPr lang="en-CA" sz="1400" dirty="0" err="1" smtClean="0"/>
              <a:t>tac</a:t>
            </a:r>
            <a:r>
              <a:rPr lang="en-CA" sz="1400" dirty="0" smtClean="0"/>
              <a:t> toe?</a:t>
            </a:r>
            <a:br>
              <a:rPr lang="en-CA" sz="1400" dirty="0" smtClean="0"/>
            </a:br>
            <a:endParaRPr lang="en-CA" sz="1400" dirty="0" smtClean="0"/>
          </a:p>
          <a:p>
            <a:r>
              <a:rPr lang="en-CA" sz="1400" dirty="0" smtClean="0"/>
              <a:t>Type the name of your favourite book/movie</a:t>
            </a:r>
            <a:br>
              <a:rPr lang="en-CA" sz="1400" dirty="0" smtClean="0"/>
            </a:br>
            <a:endParaRPr lang="en-CA" sz="1400" dirty="0" smtClean="0"/>
          </a:p>
          <a:p>
            <a:r>
              <a:rPr lang="en-CA" sz="1400" dirty="0" smtClean="0"/>
              <a:t>1 minute: GO!</a:t>
            </a:r>
            <a:endParaRPr lang="en-CA" sz="1400" dirty="0"/>
          </a:p>
        </p:txBody>
      </p:sp>
      <p:pic>
        <p:nvPicPr>
          <p:cNvPr id="10" name="Picture 2"/>
          <p:cNvPicPr>
            <a:picLocks noChangeAspect="1" noChangeArrowheads="1"/>
          </p:cNvPicPr>
          <p:nvPr/>
        </p:nvPicPr>
        <p:blipFill>
          <a:blip r:embed="rId3"/>
          <a:srcRect l="27635" r="11415"/>
          <a:stretch>
            <a:fillRect/>
          </a:stretch>
        </p:blipFill>
        <p:spPr bwMode="auto">
          <a:xfrm>
            <a:off x="106584" y="3847314"/>
            <a:ext cx="500062" cy="28575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77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001" y="34277"/>
            <a:ext cx="2366530" cy="3548063"/>
          </a:xfrm>
          <a:prstGeom prst="rect">
            <a:avLst/>
          </a:prstGeom>
        </p:spPr>
      </p:pic>
      <p:pic>
        <p:nvPicPr>
          <p:cNvPr id="5" name="Content Placeholder 4"/>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6779001" y="3353026"/>
            <a:ext cx="2330807" cy="3504974"/>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7" y="3763247"/>
            <a:ext cx="3091731" cy="3094753"/>
          </a:xfrm>
          <a:prstGeom prst="rect">
            <a:avLst/>
          </a:prstGeom>
        </p:spPr>
      </p:pic>
      <p:pic>
        <p:nvPicPr>
          <p:cNvPr id="29" name="Picture 9" descr="C:\Documents and Settings\beib\Local Settings\Temporary Internet Files\Content.IE5\CCXXFWOH\MP90014901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19" y="4555394"/>
            <a:ext cx="3453910" cy="230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C:\Documents and Settings\beib\Local Settings\Temporary Internet Files\Content.IE5\KH8D72ES\MP90043952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0196" y="34276"/>
            <a:ext cx="3934897" cy="26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C:\Documents and Settings\beib\Local Settings\Temporary Internet Files\Content.IE5\XKGLYPOA\MP90044309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3" y="0"/>
            <a:ext cx="2364999" cy="354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4017" y="102701"/>
            <a:ext cx="6400800" cy="769938"/>
          </a:xfrm>
        </p:spPr>
        <p:txBody>
          <a:bodyPr/>
          <a:lstStyle/>
          <a:p>
            <a:r>
              <a:rPr lang="en-US" dirty="0" smtClean="0"/>
              <a:t>Share…</a:t>
            </a:r>
            <a:endParaRPr lang="en-US" dirty="0"/>
          </a:p>
        </p:txBody>
      </p:sp>
      <p:sp>
        <p:nvSpPr>
          <p:cNvPr id="3" name="Text Placeholder 2"/>
          <p:cNvSpPr>
            <a:spLocks noGrp="1"/>
          </p:cNvSpPr>
          <p:nvPr>
            <p:ph type="body" sz="quarter" idx="11"/>
          </p:nvPr>
        </p:nvSpPr>
        <p:spPr>
          <a:xfrm>
            <a:off x="271087" y="872639"/>
            <a:ext cx="3725634" cy="274320"/>
          </a:xfrm>
        </p:spPr>
        <p:txBody>
          <a:bodyPr/>
          <a:lstStyle/>
          <a:p>
            <a:pPr algn="ctr"/>
            <a:r>
              <a:rPr lang="en-US" dirty="0" smtClean="0">
                <a:solidFill>
                  <a:schemeClr val="accent4"/>
                </a:solidFill>
              </a:rPr>
              <a:t>Something GOOD I have heard, seen, read, tried, or thought about during week 1</a:t>
            </a:r>
            <a:endParaRPr lang="en-US" dirty="0">
              <a:solidFill>
                <a:schemeClr val="accent4"/>
              </a:solidFill>
            </a:endParaRPr>
          </a:p>
        </p:txBody>
      </p:sp>
      <p:sp>
        <p:nvSpPr>
          <p:cNvPr id="5" name="Text Placeholder 4"/>
          <p:cNvSpPr>
            <a:spLocks noGrp="1"/>
          </p:cNvSpPr>
          <p:nvPr>
            <p:ph type="body" sz="quarter" idx="19"/>
          </p:nvPr>
        </p:nvSpPr>
        <p:spPr>
          <a:xfrm>
            <a:off x="4572001" y="872639"/>
            <a:ext cx="3725634" cy="274320"/>
          </a:xfrm>
        </p:spPr>
        <p:txBody>
          <a:bodyPr/>
          <a:lstStyle/>
          <a:p>
            <a:pPr algn="ctr"/>
            <a:r>
              <a:rPr lang="en-US" dirty="0" smtClean="0">
                <a:solidFill>
                  <a:srgbClr val="D84939"/>
                </a:solidFill>
              </a:rPr>
              <a:t>Something I’m confused or uncertain about, right now…</a:t>
            </a:r>
            <a:endParaRPr lang="en-US" dirty="0">
              <a:solidFill>
                <a:srgbClr val="D84939"/>
              </a:solidFill>
            </a:endParaRPr>
          </a:p>
        </p:txBody>
      </p:sp>
      <p:cxnSp>
        <p:nvCxnSpPr>
          <p:cNvPr id="20" name="Straight Connector 19"/>
          <p:cNvCxnSpPr/>
          <p:nvPr/>
        </p:nvCxnSpPr>
        <p:spPr>
          <a:xfrm>
            <a:off x="4488873" y="0"/>
            <a:ext cx="83128"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182" y="5073650"/>
            <a:ext cx="1279525" cy="178435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167" y="4899167"/>
            <a:ext cx="889528" cy="19588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56614" y="1177925"/>
            <a:ext cx="7940825" cy="769938"/>
          </a:xfrm>
        </p:spPr>
        <p:txBody>
          <a:bodyPr/>
          <a:lstStyle/>
          <a:p>
            <a:r>
              <a:rPr lang="en-CA" dirty="0" smtClean="0"/>
              <a:t>Now that you’re warmed up…</a:t>
            </a:r>
            <a:endParaRPr lang="en-CA" dirty="0"/>
          </a:p>
        </p:txBody>
      </p:sp>
      <p:sp>
        <p:nvSpPr>
          <p:cNvPr id="2" name="Text Placeholder 1"/>
          <p:cNvSpPr>
            <a:spLocks noGrp="1"/>
          </p:cNvSpPr>
          <p:nvPr>
            <p:ph type="body" sz="quarter" idx="11"/>
          </p:nvPr>
        </p:nvSpPr>
        <p:spPr>
          <a:xfrm>
            <a:off x="736599" y="2265825"/>
            <a:ext cx="8236920" cy="274320"/>
          </a:xfrm>
        </p:spPr>
        <p:txBody>
          <a:bodyPr/>
          <a:lstStyle/>
          <a:p>
            <a:r>
              <a:rPr lang="en-CA" dirty="0" smtClean="0"/>
              <a:t>What you  need to know about Collaborate…</a:t>
            </a:r>
            <a:endParaRPr lang="en-CA" dirty="0"/>
          </a:p>
        </p:txBody>
      </p:sp>
      <p:sp>
        <p:nvSpPr>
          <p:cNvPr id="8" name="Content Placeholder 7"/>
          <p:cNvSpPr>
            <a:spLocks noGrp="1"/>
          </p:cNvSpPr>
          <p:nvPr>
            <p:ph sz="quarter" idx="16"/>
          </p:nvPr>
        </p:nvSpPr>
        <p:spPr/>
        <p:txBody>
          <a:bodyPr/>
          <a:lstStyle/>
          <a:p>
            <a:r>
              <a:rPr lang="en-CA" dirty="0" smtClean="0"/>
              <a:t>We are all moderators</a:t>
            </a:r>
          </a:p>
          <a:p>
            <a:r>
              <a:rPr lang="en-CA" dirty="0" smtClean="0"/>
              <a:t>The room is open 24/7 – link in the course</a:t>
            </a:r>
          </a:p>
          <a:p>
            <a:r>
              <a:rPr lang="en-CA" dirty="0" smtClean="0"/>
              <a:t>You are welcome to use it any time!</a:t>
            </a:r>
            <a:br>
              <a:rPr lang="en-CA" dirty="0" smtClean="0"/>
            </a:br>
            <a:endParaRPr lang="en-CA" dirty="0" smtClean="0"/>
          </a:p>
          <a:p>
            <a:r>
              <a:rPr lang="en-CA" b="1" dirty="0" smtClean="0"/>
              <a:t>Recordings</a:t>
            </a:r>
            <a:r>
              <a:rPr lang="en-CA" dirty="0" smtClean="0"/>
              <a:t>: Should we make all recordings available to all? (</a:t>
            </a:r>
            <a:r>
              <a:rPr lang="en-CA" dirty="0"/>
              <a:t>Yes      or No     )</a:t>
            </a:r>
            <a:br>
              <a:rPr lang="en-CA" dirty="0"/>
            </a:br>
            <a:endParaRPr lang="en-CA" dirty="0"/>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95" y="4663017"/>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518" y="467254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98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6614" y="1177925"/>
            <a:ext cx="8438251" cy="769938"/>
          </a:xfrm>
        </p:spPr>
        <p:txBody>
          <a:bodyPr/>
          <a:lstStyle/>
          <a:p>
            <a:r>
              <a:rPr lang="en-US" dirty="0" smtClean="0"/>
              <a:t>Participation Self-Assessment</a:t>
            </a:r>
            <a:endParaRPr lang="en-US" dirty="0"/>
          </a:p>
        </p:txBody>
      </p:sp>
      <p:sp>
        <p:nvSpPr>
          <p:cNvPr id="3" name="Text Placeholder 2"/>
          <p:cNvSpPr>
            <a:spLocks noGrp="1"/>
          </p:cNvSpPr>
          <p:nvPr>
            <p:ph type="body" sz="quarter" idx="11"/>
          </p:nvPr>
        </p:nvSpPr>
        <p:spPr>
          <a:xfrm>
            <a:off x="736599" y="2033074"/>
            <a:ext cx="7560841" cy="274320"/>
          </a:xfrm>
        </p:spPr>
        <p:txBody>
          <a:bodyPr/>
          <a:lstStyle/>
          <a:p>
            <a:r>
              <a:rPr lang="en-US" dirty="0" smtClean="0"/>
              <a:t>Will you use the rubric provided? (Y/N)</a:t>
            </a:r>
            <a:endParaRPr lang="en-US" dirty="0"/>
          </a:p>
        </p:txBody>
      </p:sp>
      <p:sp>
        <p:nvSpPr>
          <p:cNvPr id="4" name="Content Placeholder 3"/>
          <p:cNvSpPr>
            <a:spLocks noGrp="1"/>
          </p:cNvSpPr>
          <p:nvPr>
            <p:ph sz="quarter" idx="16"/>
          </p:nvPr>
        </p:nvSpPr>
        <p:spPr/>
        <p:txBody>
          <a:bodyPr/>
          <a:lstStyle/>
          <a:p>
            <a:endParaRPr lang="en-US" dirty="0"/>
          </a:p>
        </p:txBody>
      </p:sp>
    </p:spTree>
    <p:extLst>
      <p:ext uri="{BB962C8B-B14F-4D97-AF65-F5344CB8AC3E}">
        <p14:creationId xmlns:p14="http://schemas.microsoft.com/office/powerpoint/2010/main" val="3288928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9_Office Theme">
  <a:themeElements>
    <a:clrScheme name="Custom 2">
      <a:dk1>
        <a:sysClr val="windowText" lastClr="000000"/>
      </a:dk1>
      <a:lt1>
        <a:sysClr val="window" lastClr="FFFFFF"/>
      </a:lt1>
      <a:dk2>
        <a:srgbClr val="313644"/>
      </a:dk2>
      <a:lt2>
        <a:srgbClr val="EEECE1"/>
      </a:lt2>
      <a:accent1>
        <a:srgbClr val="24B4CD"/>
      </a:accent1>
      <a:accent2>
        <a:srgbClr val="DC5123"/>
      </a:accent2>
      <a:accent3>
        <a:srgbClr val="5D57A6"/>
      </a:accent3>
      <a:accent4>
        <a:srgbClr val="8F9A31"/>
      </a:accent4>
      <a:accent5>
        <a:srgbClr val="B6045D"/>
      </a:accent5>
      <a:accent6>
        <a:srgbClr val="42B495"/>
      </a:accent6>
      <a:hlink>
        <a:srgbClr val="1080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8_Office Theme">
  <a:themeElements>
    <a:clrScheme name="Custom 3">
      <a:dk1>
        <a:srgbClr val="FFFFFF"/>
      </a:dk1>
      <a:lt1>
        <a:sysClr val="window" lastClr="FFFFFF"/>
      </a:lt1>
      <a:dk2>
        <a:srgbClr val="313644"/>
      </a:dk2>
      <a:lt2>
        <a:srgbClr val="EEECE1"/>
      </a:lt2>
      <a:accent1>
        <a:srgbClr val="24B4CD"/>
      </a:accent1>
      <a:accent2>
        <a:srgbClr val="DC5123"/>
      </a:accent2>
      <a:accent3>
        <a:srgbClr val="5D57A6"/>
      </a:accent3>
      <a:accent4>
        <a:srgbClr val="8F9A31"/>
      </a:accent4>
      <a:accent5>
        <a:srgbClr val="B6045D"/>
      </a:accent5>
      <a:accent6>
        <a:srgbClr val="42B495"/>
      </a:accent6>
      <a:hlink>
        <a:srgbClr val="1080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13166</TotalTime>
  <Words>847</Words>
  <Application>Microsoft Office PowerPoint</Application>
  <PresentationFormat>On-screen Show (4:3)</PresentationFormat>
  <Paragraphs>124</Paragraphs>
  <Slides>14</Slides>
  <Notes>10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14</vt:i4>
      </vt:variant>
    </vt:vector>
  </HeadingPairs>
  <TitlesOfParts>
    <vt:vector size="31" baseType="lpstr">
      <vt:lpstr>MS PGothic</vt:lpstr>
      <vt:lpstr>Arial</vt:lpstr>
      <vt:lpstr>Auto 1 Regular</vt:lpstr>
      <vt:lpstr>Calibri</vt:lpstr>
      <vt:lpstr>Verdana</vt:lpstr>
      <vt:lpstr>1_Office Theme</vt:lpstr>
      <vt:lpstr>6_Office Theme</vt:lpstr>
      <vt:lpstr>7_Office Theme</vt:lpstr>
      <vt:lpstr>20_Office Theme</vt:lpstr>
      <vt:lpstr>21_Office Theme</vt:lpstr>
      <vt:lpstr>8_Office Theme</vt:lpstr>
      <vt:lpstr>9_Office Theme</vt:lpstr>
      <vt:lpstr>10_Office Theme</vt:lpstr>
      <vt:lpstr>11_Office Theme</vt:lpstr>
      <vt:lpstr>12_Office Theme</vt:lpstr>
      <vt:lpstr>19_Office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Cossette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 Corp</dc:creator>
  <cp:lastModifiedBy>Tracy Kelly</cp:lastModifiedBy>
  <cp:revision>123</cp:revision>
  <dcterms:created xsi:type="dcterms:W3CDTF">2013-02-22T17:35:41Z</dcterms:created>
  <dcterms:modified xsi:type="dcterms:W3CDTF">2014-02-23T23:54:24Z</dcterms:modified>
</cp:coreProperties>
</file>