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A1E57-D14F-4F1B-B46A-8048C9F320A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1EC24-ABC9-4C2E-B740-B5EC890A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0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had 5 entries, 3 from the same department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1EC24-ABC9-4C2E-B740-B5EC890A61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8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3AD-4ECD-47B5-9102-011AE165FFF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7FAA-A70B-4995-93DE-9843C3E9C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3AD-4ECD-47B5-9102-011AE165FFF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7FAA-A70B-4995-93DE-9843C3E9C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1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3AD-4ECD-47B5-9102-011AE165FFF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7FAA-A70B-4995-93DE-9843C3E9C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3AD-4ECD-47B5-9102-011AE165FFF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7FAA-A70B-4995-93DE-9843C3E9C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3AD-4ECD-47B5-9102-011AE165FFF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7FAA-A70B-4995-93DE-9843C3E9C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9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3AD-4ECD-47B5-9102-011AE165FFF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7FAA-A70B-4995-93DE-9843C3E9C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8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3AD-4ECD-47B5-9102-011AE165FFF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7FAA-A70B-4995-93DE-9843C3E9C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7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3AD-4ECD-47B5-9102-011AE165FFF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7FAA-A70B-4995-93DE-9843C3E9C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2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3AD-4ECD-47B5-9102-011AE165FFF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7FAA-A70B-4995-93DE-9843C3E9C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4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3AD-4ECD-47B5-9102-011AE165FFF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7FAA-A70B-4995-93DE-9843C3E9C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2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3AD-4ECD-47B5-9102-011AE165FFF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7FAA-A70B-4995-93DE-9843C3E9C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8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43AD-4ECD-47B5-9102-011AE165FFF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77FAA-A70B-4995-93DE-9843C3E9C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4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okanagan.bc.ca/Campus_and_Community/employees/itservices/edtech/Moodle/OC_Online_Course_Quality_Standard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anagan.bc.ca/Campus_and_Community/employees/itservices/edtech/Moodle/mqt" TargetMode="External"/><Relationship Id="rId2" Type="http://schemas.openxmlformats.org/officeDocument/2006/relationships/hyperlink" Target="http://moodle.okanagan.bc.ca/course/view.php?id=1991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Envelope Please……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Lessons from Okanagan College’s first Online Learning Quality Awards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57200"/>
            <a:ext cx="1805940" cy="18134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029200"/>
            <a:ext cx="120015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2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aid in the implementation of quality culture as it pertains to online courses. </a:t>
            </a:r>
          </a:p>
          <a:p>
            <a:r>
              <a:rPr lang="en-US" dirty="0" smtClean="0"/>
              <a:t>To engage faculty.</a:t>
            </a:r>
          </a:p>
          <a:p>
            <a:r>
              <a:rPr lang="en-US" dirty="0" smtClean="0"/>
              <a:t>To highlight and reward faculty that are using the LMS well.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034769"/>
            <a:ext cx="120015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8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Clear </a:t>
            </a:r>
            <a:r>
              <a:rPr lang="en-US" dirty="0" smtClean="0">
                <a:hlinkClick r:id="rId2"/>
              </a:rPr>
              <a:t>quality standards</a:t>
            </a:r>
            <a:r>
              <a:rPr lang="en-US" dirty="0" smtClean="0"/>
              <a:t> and ensure the standards are easy to access and easy to follow. </a:t>
            </a:r>
          </a:p>
          <a:p>
            <a:r>
              <a:rPr lang="en-US" dirty="0" smtClean="0"/>
              <a:t>Seek 3 peer reviewers and make it easy for them to review. Give them adequate time.</a:t>
            </a:r>
          </a:p>
          <a:p>
            <a:r>
              <a:rPr lang="en-US" dirty="0" smtClean="0"/>
              <a:t>Brand the quality awards and promote internally.</a:t>
            </a:r>
          </a:p>
          <a:p>
            <a:r>
              <a:rPr lang="en-US" dirty="0" smtClean="0"/>
              <a:t>Present to faculty and include the winner in the presentation.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Reward the winner with a decent prize.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003773"/>
            <a:ext cx="120015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6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Lesson: In your first year don't worry about the number of entries; just get it going.</a:t>
            </a:r>
          </a:p>
          <a:p>
            <a:r>
              <a:rPr lang="en-US" dirty="0" smtClean="0"/>
              <a:t>Impact: at faculty presentation I had 5 times more attendees than a typical workshop. They all learned about what makes a good quality course.</a:t>
            </a:r>
          </a:p>
          <a:p>
            <a:r>
              <a:rPr lang="en-US" dirty="0" smtClean="0"/>
              <a:t>Impact: Winner is regarded as a peer expert in the LMS.</a:t>
            </a:r>
          </a:p>
          <a:p>
            <a:r>
              <a:rPr lang="en-US" dirty="0" smtClean="0"/>
              <a:t>Impact: engagement happens - faculty talk about "next year's awards“.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86399"/>
            <a:ext cx="120015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8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Winning Course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Quality Tool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895600"/>
            <a:ext cx="4937760" cy="341630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05400"/>
            <a:ext cx="120173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1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105400"/>
            <a:ext cx="1200150" cy="1209675"/>
          </a:xfrm>
        </p:spPr>
      </p:pic>
    </p:spTree>
    <p:extLst>
      <p:ext uri="{BB962C8B-B14F-4D97-AF65-F5344CB8AC3E}">
        <p14:creationId xmlns:p14="http://schemas.microsoft.com/office/powerpoint/2010/main" val="19028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202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Envelope Please……</vt:lpstr>
      <vt:lpstr>Why?</vt:lpstr>
      <vt:lpstr>How?</vt:lpstr>
      <vt:lpstr>So What?</vt:lpstr>
      <vt:lpstr>Links</vt:lpstr>
      <vt:lpstr>Questions?</vt:lpstr>
    </vt:vector>
  </TitlesOfParts>
  <Company>Okanagan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Envolope Please……</dc:title>
  <dc:creator>Ross McKerlich</dc:creator>
  <cp:lastModifiedBy>Ross McKerlich</cp:lastModifiedBy>
  <cp:revision>10</cp:revision>
  <dcterms:created xsi:type="dcterms:W3CDTF">2013-11-12T18:52:59Z</dcterms:created>
  <dcterms:modified xsi:type="dcterms:W3CDTF">2013-11-12T21:52:24Z</dcterms:modified>
</cp:coreProperties>
</file>