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785" autoAdjust="0"/>
  </p:normalViewPr>
  <p:slideViewPr>
    <p:cSldViewPr snapToGrid="0" snapToObjects="1">
      <p:cViewPr>
        <p:scale>
          <a:sx n="76" d="100"/>
          <a:sy n="76" d="100"/>
        </p:scale>
        <p:origin x="-11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D33A8-5DA5-4C2E-8C94-E4D705BEC3B1}" type="datetimeFigureOut">
              <a:rPr lang="en-CA" smtClean="0"/>
              <a:t>12/11/2013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4147-3FF8-44FD-8DBE-19855DEE92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2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Speaking</a:t>
            </a:r>
            <a:r>
              <a:rPr lang="en-CA" baseline="0" dirty="0" smtClean="0"/>
              <a:t> notes:</a:t>
            </a:r>
          </a:p>
          <a:p>
            <a:r>
              <a:rPr lang="en-CA" baseline="0" dirty="0" smtClean="0"/>
              <a:t>Title and topic introduction</a:t>
            </a:r>
          </a:p>
          <a:p>
            <a:r>
              <a:rPr lang="en-CA" baseline="0" dirty="0" smtClean="0"/>
              <a:t>Who we are….</a:t>
            </a:r>
          </a:p>
          <a:p>
            <a:r>
              <a:rPr lang="en-CA" baseline="0" dirty="0" smtClean="0"/>
              <a:t>Eva: Assistant Professor in Conflict Analysis and Management Program in the School for Humanitarian Studies at RRU</a:t>
            </a:r>
          </a:p>
          <a:p>
            <a:r>
              <a:rPr lang="en-CA" baseline="0" dirty="0" smtClean="0"/>
              <a:t>Amanda: Instructional Designer in CTET at RRU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4147-3FF8-44FD-8DBE-19855DEE926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Speaking</a:t>
            </a:r>
            <a:r>
              <a:rPr lang="en-CA" baseline="0" dirty="0" smtClean="0"/>
              <a:t> notes:</a:t>
            </a:r>
          </a:p>
          <a:p>
            <a:r>
              <a:rPr lang="en-CA" baseline="0" dirty="0" smtClean="0"/>
              <a:t>5 minutes</a:t>
            </a:r>
          </a:p>
          <a:p>
            <a:endParaRPr lang="en-CA" baseline="0" dirty="0" smtClean="0"/>
          </a:p>
          <a:p>
            <a:r>
              <a:rPr lang="en-CA" baseline="0" dirty="0" smtClean="0"/>
              <a:t>Eva: Concept and overview (Context)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1</a:t>
            </a:r>
            <a:r>
              <a:rPr lang="en-CA" baseline="30000" dirty="0" smtClean="0"/>
              <a:t>st</a:t>
            </a:r>
            <a:r>
              <a:rPr lang="en-CA" baseline="0" dirty="0" smtClean="0"/>
              <a:t> assignment for 1</a:t>
            </a:r>
            <a:r>
              <a:rPr lang="en-CA" baseline="30000" dirty="0" smtClean="0"/>
              <a:t>st</a:t>
            </a:r>
            <a:r>
              <a:rPr lang="en-CA" baseline="0" dirty="0" smtClean="0"/>
              <a:t> course of program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Online and pre-residency, students have never met before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Sense of group, individuals, familiarity with reading and materials</a:t>
            </a:r>
          </a:p>
          <a:p>
            <a:pPr marL="171450" indent="-171450">
              <a:buFontTx/>
              <a:buChar char="-"/>
            </a:pPr>
            <a:endParaRPr lang="en-CA" baseline="0" dirty="0" smtClean="0"/>
          </a:p>
          <a:p>
            <a:pPr marL="0" indent="0">
              <a:buFontTx/>
              <a:buNone/>
            </a:pPr>
            <a:r>
              <a:rPr lang="en-CA" baseline="0" dirty="0" smtClean="0"/>
              <a:t>Amanda: Technology and Goal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Find a different format for </a:t>
            </a:r>
            <a:r>
              <a:rPr lang="en-CA" baseline="0" dirty="0" smtClean="0"/>
              <a:t>a community building activity. Tired </a:t>
            </a:r>
            <a:r>
              <a:rPr lang="en-CA" baseline="0" dirty="0" smtClean="0"/>
              <a:t>of the discussion forum format and there was a need for more technology and innovation from the program 5 year review.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Been in a workshop and introduced to Popcorn Maker and suggested it to Eva.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4147-3FF8-44FD-8DBE-19855DEE926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0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Speaking</a:t>
            </a:r>
            <a:r>
              <a:rPr lang="en-CA" baseline="0" dirty="0" smtClean="0"/>
              <a:t> notes:</a:t>
            </a:r>
          </a:p>
          <a:p>
            <a:r>
              <a:rPr lang="en-CA" baseline="0" dirty="0" smtClean="0"/>
              <a:t>5 minutes</a:t>
            </a:r>
          </a:p>
          <a:p>
            <a:r>
              <a:rPr lang="en-CA" baseline="0" dirty="0" smtClean="0"/>
              <a:t>See handout</a:t>
            </a:r>
          </a:p>
          <a:p>
            <a:r>
              <a:rPr lang="en-CA" baseline="0" dirty="0" smtClean="0"/>
              <a:t>Eva – do a brief overview of the assignment- what was the intended outcome?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4147-3FF8-44FD-8DBE-19855DEE926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95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Speaking</a:t>
            </a:r>
            <a:r>
              <a:rPr lang="en-CA" baseline="0" dirty="0" smtClean="0"/>
              <a:t> notes:</a:t>
            </a:r>
          </a:p>
          <a:p>
            <a:r>
              <a:rPr lang="en-CA" baseline="0" dirty="0" smtClean="0"/>
              <a:t>15 minutes. </a:t>
            </a:r>
            <a:endParaRPr lang="en-CA" baseline="0" dirty="0" smtClean="0"/>
          </a:p>
          <a:p>
            <a:r>
              <a:rPr lang="en-CA" baseline="0" dirty="0" smtClean="0"/>
              <a:t>Christine, Nick, Maggie</a:t>
            </a:r>
            <a:endParaRPr lang="en-CA" baseline="0" dirty="0" smtClean="0"/>
          </a:p>
          <a:p>
            <a:r>
              <a:rPr lang="en-CA" baseline="0" dirty="0" smtClean="0"/>
              <a:t>Amanda introduce the student videos with instructions to the audience: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Watch each clip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Using the assessment criteria sheet take notes as you watch each video, respond to some of the questions on the sheet.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Grade the videos in how they each meet the assignment description and the matrix on the document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4147-3FF8-44FD-8DBE-19855DEE926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87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Speaking</a:t>
            </a:r>
            <a:r>
              <a:rPr lang="en-CA" baseline="0" dirty="0" smtClean="0"/>
              <a:t> notes:</a:t>
            </a:r>
          </a:p>
          <a:p>
            <a:r>
              <a:rPr lang="en-CA" baseline="0" dirty="0" smtClean="0"/>
              <a:t>What did you think?</a:t>
            </a:r>
          </a:p>
          <a:p>
            <a:r>
              <a:rPr lang="en-CA" baseline="0" dirty="0" smtClean="0"/>
              <a:t>Audience reaction?</a:t>
            </a:r>
          </a:p>
          <a:p>
            <a:r>
              <a:rPr lang="en-CA" baseline="0" dirty="0" smtClean="0"/>
              <a:t>1</a:t>
            </a:r>
            <a:r>
              <a:rPr lang="en-CA" baseline="30000" dirty="0" smtClean="0"/>
              <a:t>st</a:t>
            </a:r>
            <a:r>
              <a:rPr lang="en-CA" baseline="0" dirty="0" smtClean="0"/>
              <a:t>, 2</a:t>
            </a:r>
            <a:r>
              <a:rPr lang="en-CA" baseline="30000" dirty="0" smtClean="0"/>
              <a:t>nd</a:t>
            </a:r>
            <a:r>
              <a:rPr lang="en-CA" baseline="0" dirty="0" smtClean="0"/>
              <a:t>, 3</a:t>
            </a:r>
            <a:r>
              <a:rPr lang="en-CA" baseline="30000" dirty="0" smtClean="0"/>
              <a:t>rd</a:t>
            </a:r>
            <a:r>
              <a:rPr lang="en-CA" baseline="0" dirty="0" smtClean="0"/>
              <a:t>?</a:t>
            </a:r>
          </a:p>
          <a:p>
            <a:r>
              <a:rPr lang="en-CA" baseline="0" dirty="0" smtClean="0"/>
              <a:t>Eva to lead..</a:t>
            </a:r>
          </a:p>
          <a:p>
            <a:r>
              <a:rPr lang="en-CA" baseline="0" dirty="0" smtClean="0"/>
              <a:t>Academic rigor- how best set up the assignment, </a:t>
            </a:r>
            <a:r>
              <a:rPr lang="en-CA" b="1" baseline="0" dirty="0" smtClean="0"/>
              <a:t>how to gauge academic assignment?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4147-3FF8-44FD-8DBE-19855DEE926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61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Speaking notes:</a:t>
            </a:r>
          </a:p>
          <a:p>
            <a:r>
              <a:rPr lang="en-CA" dirty="0" smtClean="0"/>
              <a:t>Feedback from</a:t>
            </a:r>
            <a:r>
              <a:rPr lang="en-CA" baseline="0" dirty="0" smtClean="0"/>
              <a:t> students,</a:t>
            </a:r>
          </a:p>
          <a:p>
            <a:r>
              <a:rPr lang="en-CA" baseline="0" dirty="0" smtClean="0"/>
              <a:t>Challenges and lessons learning:</a:t>
            </a:r>
          </a:p>
          <a:p>
            <a:r>
              <a:rPr lang="en-CA" baseline="0" dirty="0" smtClean="0"/>
              <a:t>AC: Feedback based on online discussions and in class </a:t>
            </a:r>
            <a:r>
              <a:rPr lang="en-CA" baseline="0" dirty="0" smtClean="0"/>
              <a:t>debrief- community – AC check emails</a:t>
            </a:r>
            <a:endParaRPr lang="en-CA" baseline="0" dirty="0" smtClean="0"/>
          </a:p>
          <a:p>
            <a:r>
              <a:rPr lang="en-CA" baseline="0" dirty="0" smtClean="0"/>
              <a:t>Eva: Instructor Observations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4147-3FF8-44FD-8DBE-19855DEE926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12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Lessons</a:t>
            </a:r>
            <a:r>
              <a:rPr lang="en-CA" baseline="0" dirty="0" smtClean="0"/>
              <a:t> learned:</a:t>
            </a:r>
          </a:p>
          <a:p>
            <a:r>
              <a:rPr lang="en-CA" baseline="0" dirty="0" smtClean="0"/>
              <a:t>Eva: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Vagueness helps creativity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Creativity helps challenge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Challenge helps community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Community helps learning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4147-3FF8-44FD-8DBE-19855DEE926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4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6251-2874-3747-9CBF-B63B41FBFF2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309</Words>
  <Application>Microsoft Office PowerPoint</Application>
  <PresentationFormat>On-screen Show (4:3)</PresentationFormat>
  <Paragraphs>51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Giant Thinkwell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Etug Presentation</dc:title>
  <dc:creator>(null) (null)</dc:creator>
  <cp:lastModifiedBy>Windows User</cp:lastModifiedBy>
  <cp:revision>7</cp:revision>
  <dcterms:created xsi:type="dcterms:W3CDTF">2013-11-07T08:43:47Z</dcterms:created>
  <dcterms:modified xsi:type="dcterms:W3CDTF">2013-11-12T19:47:42Z</dcterms:modified>
</cp:coreProperties>
</file>