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7F8C-D10A-4E0E-900E-FB9921EA8D79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2ED6-2D1A-4236-9E64-D3962D627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676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7F8C-D10A-4E0E-900E-FB9921EA8D79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2ED6-2D1A-4236-9E64-D3962D627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29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7F8C-D10A-4E0E-900E-FB9921EA8D79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2ED6-2D1A-4236-9E64-D3962D627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53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7F8C-D10A-4E0E-900E-FB9921EA8D79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2ED6-2D1A-4236-9E64-D3962D627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63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7F8C-D10A-4E0E-900E-FB9921EA8D79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2ED6-2D1A-4236-9E64-D3962D627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380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7F8C-D10A-4E0E-900E-FB9921EA8D79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2ED6-2D1A-4236-9E64-D3962D627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98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7F8C-D10A-4E0E-900E-FB9921EA8D79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2ED6-2D1A-4236-9E64-D3962D627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2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7F8C-D10A-4E0E-900E-FB9921EA8D79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2ED6-2D1A-4236-9E64-D3962D627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375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7F8C-D10A-4E0E-900E-FB9921EA8D79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2ED6-2D1A-4236-9E64-D3962D627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10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7F8C-D10A-4E0E-900E-FB9921EA8D79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2ED6-2D1A-4236-9E64-D3962D627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080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7F8C-D10A-4E0E-900E-FB9921EA8D79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2ED6-2D1A-4236-9E64-D3962D627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43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A7F8C-D10A-4E0E-900E-FB9921EA8D79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82ED6-2D1A-4236-9E64-D3962D627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937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151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000" dirty="0" smtClean="0"/>
          </a:p>
        </p:txBody>
      </p:sp>
      <p:sp>
        <p:nvSpPr>
          <p:cNvPr id="4" name="Smiley Face 3"/>
          <p:cNvSpPr/>
          <p:nvPr/>
        </p:nvSpPr>
        <p:spPr>
          <a:xfrm>
            <a:off x="990600" y="2819400"/>
            <a:ext cx="3048000" cy="27432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Telling Time: Khan Academy</a:t>
            </a:r>
          </a:p>
          <a:p>
            <a:endParaRPr lang="en-US" sz="1000" dirty="0" smtClean="0"/>
          </a:p>
          <a:p>
            <a:endParaRPr lang="en-US" sz="1000" dirty="0"/>
          </a:p>
          <a:p>
            <a:endParaRPr lang="en-US" sz="1000" dirty="0" smtClean="0"/>
          </a:p>
          <a:p>
            <a:endParaRPr lang="en-US" sz="1000" dirty="0"/>
          </a:p>
          <a:p>
            <a:endParaRPr lang="en-US" sz="1000" dirty="0" smtClean="0"/>
          </a:p>
          <a:p>
            <a:endParaRPr lang="en-US" sz="1000" dirty="0"/>
          </a:p>
          <a:p>
            <a:endParaRPr lang="en-US" sz="1000" dirty="0" smtClean="0"/>
          </a:p>
          <a:p>
            <a:endParaRPr lang="en-US" sz="1000" dirty="0"/>
          </a:p>
          <a:p>
            <a:endParaRPr lang="en-US" sz="1000" dirty="0" smtClean="0"/>
          </a:p>
          <a:p>
            <a:endParaRPr lang="en-US" sz="1000" dirty="0"/>
          </a:p>
          <a:p>
            <a:endParaRPr lang="en-US" sz="1000" dirty="0" smtClean="0"/>
          </a:p>
          <a:p>
            <a:endParaRPr lang="en-US" sz="1000" dirty="0"/>
          </a:p>
          <a:p>
            <a:pPr algn="ctr"/>
            <a:r>
              <a:rPr lang="en-US" sz="1000" dirty="0" smtClean="0"/>
              <a:t>Awarded to Chris Horgan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339524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Thompson</dc:creator>
  <cp:lastModifiedBy>David Thompson</cp:lastModifiedBy>
  <cp:revision>1</cp:revision>
  <dcterms:created xsi:type="dcterms:W3CDTF">2012-12-08T21:25:54Z</dcterms:created>
  <dcterms:modified xsi:type="dcterms:W3CDTF">2012-12-08T21:29:25Z</dcterms:modified>
</cp:coreProperties>
</file>